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82" r:id="rId2"/>
    <p:sldId id="278" r:id="rId3"/>
    <p:sldId id="279" r:id="rId4"/>
    <p:sldId id="280" r:id="rId5"/>
    <p:sldId id="281" r:id="rId6"/>
    <p:sldId id="256" r:id="rId7"/>
    <p:sldId id="27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5" r:id="rId16"/>
    <p:sldId id="264" r:id="rId17"/>
    <p:sldId id="267" r:id="rId18"/>
    <p:sldId id="266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7" r:id="rId28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009900"/>
    <a:srgbClr val="33CC33"/>
    <a:srgbClr val="333399"/>
    <a:srgbClr val="2B2B81"/>
    <a:srgbClr val="303090"/>
    <a:srgbClr val="FFFF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ittlere Formatvorlage 2 - Akz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7739" autoAdjust="0"/>
    <p:restoredTop sz="94660"/>
  </p:normalViewPr>
  <p:slideViewPr>
    <p:cSldViewPr>
      <p:cViewPr varScale="1">
        <p:scale>
          <a:sx n="98" d="100"/>
          <a:sy n="98" d="100"/>
        </p:scale>
        <p:origin x="-2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03A8E41-853D-44E0-8238-EDD84B2FC195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CH"/>
        </a:p>
      </dgm:t>
    </dgm:pt>
    <dgm:pt modelId="{D9FA5E37-2D91-4354-8BD1-2718F65C1243}">
      <dgm:prSet phldrT="[Text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de-CH" sz="900"/>
            <a:t>Predefined Types</a:t>
          </a:r>
        </a:p>
      </dgm:t>
    </dgm:pt>
    <dgm:pt modelId="{6154D100-B6FF-481A-BC71-A600D28B3C8D}" type="parTrans" cxnId="{E8F1C79F-29AA-4310-95B3-5F240D503E0B}">
      <dgm:prSet/>
      <dgm:spPr/>
      <dgm:t>
        <a:bodyPr/>
        <a:lstStyle/>
        <a:p>
          <a:endParaRPr lang="de-CH"/>
        </a:p>
      </dgm:t>
    </dgm:pt>
    <dgm:pt modelId="{67A98CF8-C29C-4416-9E46-2A68DF75E329}" type="sibTrans" cxnId="{E8F1C79F-29AA-4310-95B3-5F240D503E0B}">
      <dgm:prSet/>
      <dgm:spPr/>
      <dgm:t>
        <a:bodyPr/>
        <a:lstStyle/>
        <a:p>
          <a:endParaRPr lang="de-CH"/>
        </a:p>
      </dgm:t>
    </dgm:pt>
    <dgm:pt modelId="{0EF1AFBD-E74F-443C-B7D7-C7923A24C69F}">
      <dgm:prSet phldrT="[Text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de-CH" sz="900"/>
            <a:t>Value Types</a:t>
          </a:r>
        </a:p>
      </dgm:t>
    </dgm:pt>
    <dgm:pt modelId="{7BA5F96C-D962-4260-BFB9-804ACEBBB1A4}" type="parTrans" cxnId="{9BAD0C95-99B3-46D8-B412-E10007D4A8BE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de-CH" sz="800"/>
        </a:p>
      </dgm:t>
    </dgm:pt>
    <dgm:pt modelId="{CAC67D08-3C0C-4424-BAE0-6062E40FD5FC}" type="sibTrans" cxnId="{9BAD0C95-99B3-46D8-B412-E10007D4A8BE}">
      <dgm:prSet/>
      <dgm:spPr/>
      <dgm:t>
        <a:bodyPr/>
        <a:lstStyle/>
        <a:p>
          <a:endParaRPr lang="de-CH"/>
        </a:p>
      </dgm:t>
    </dgm:pt>
    <dgm:pt modelId="{C7FB3ED2-031E-4B3D-836C-DEAFE5092340}">
      <dgm:prSet phldrT="[Text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de-CH" sz="900"/>
            <a:t>Struct Types</a:t>
          </a:r>
        </a:p>
      </dgm:t>
    </dgm:pt>
    <dgm:pt modelId="{F280E363-DCE8-4D4A-A191-AFC40B81AA88}" type="parTrans" cxnId="{95BFAAAB-B9AD-406D-9768-8C74D6227623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de-CH" sz="800"/>
        </a:p>
      </dgm:t>
    </dgm:pt>
    <dgm:pt modelId="{C66B1576-3F59-423A-B7C0-C81B5BDA8058}" type="sibTrans" cxnId="{95BFAAAB-B9AD-406D-9768-8C74D6227623}">
      <dgm:prSet/>
      <dgm:spPr/>
      <dgm:t>
        <a:bodyPr/>
        <a:lstStyle/>
        <a:p>
          <a:endParaRPr lang="de-CH"/>
        </a:p>
      </dgm:t>
    </dgm:pt>
    <dgm:pt modelId="{66BC3AA4-9BC7-4EA3-A08D-139FDE483B8B}">
      <dgm:prSet phldrT="[Text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de-CH" sz="800"/>
            <a:t>Enumeration Types</a:t>
          </a:r>
        </a:p>
      </dgm:t>
    </dgm:pt>
    <dgm:pt modelId="{9344C6A2-73E8-487C-979E-624752320699}" type="parTrans" cxnId="{05D4DFCD-8731-487D-ABA8-899A789FEED8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de-CH" sz="800"/>
        </a:p>
      </dgm:t>
    </dgm:pt>
    <dgm:pt modelId="{4F74D72D-C155-470D-B490-D98A59B44274}" type="sibTrans" cxnId="{05D4DFCD-8731-487D-ABA8-899A789FEED8}">
      <dgm:prSet/>
      <dgm:spPr/>
      <dgm:t>
        <a:bodyPr/>
        <a:lstStyle/>
        <a:p>
          <a:endParaRPr lang="de-CH"/>
        </a:p>
      </dgm:t>
    </dgm:pt>
    <dgm:pt modelId="{B39EAD89-8BCF-4398-A4EA-B1B3BDD94237}">
      <dgm:prSet phldrT="[Text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de-CH" sz="900"/>
            <a:t>Reference Types</a:t>
          </a:r>
        </a:p>
      </dgm:t>
    </dgm:pt>
    <dgm:pt modelId="{0C77D51B-E6C3-454F-B231-1D8C13E6F90D}" type="parTrans" cxnId="{C5AA3DCF-1652-4C54-ADD3-08D0813A2707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de-CH" sz="800"/>
        </a:p>
      </dgm:t>
    </dgm:pt>
    <dgm:pt modelId="{F0DF74CB-6F6D-43C0-98A7-8287802E6BEA}" type="sibTrans" cxnId="{C5AA3DCF-1652-4C54-ADD3-08D0813A2707}">
      <dgm:prSet/>
      <dgm:spPr/>
      <dgm:t>
        <a:bodyPr/>
        <a:lstStyle/>
        <a:p>
          <a:endParaRPr lang="de-CH"/>
        </a:p>
      </dgm:t>
    </dgm:pt>
    <dgm:pt modelId="{03537D0A-264B-4892-B69B-CCFFDD363281}">
      <dgm:prSet phldrT="[Text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ln cmpd="thickThin"/>
        <a:scene3d>
          <a:camera prst="orthographicFront"/>
          <a:lightRig rig="threePt" dir="t"/>
        </a:scene3d>
        <a:sp3d>
          <a:bevelT w="152400" h="50800" prst="softRound"/>
        </a:sp3d>
      </dgm:spPr>
      <dgm:t>
        <a:bodyPr/>
        <a:lstStyle/>
        <a:p>
          <a:r>
            <a:rPr lang="de-CH" sz="900" b="1"/>
            <a:t>Object</a:t>
          </a:r>
        </a:p>
      </dgm:t>
    </dgm:pt>
    <dgm:pt modelId="{B726EEF0-134F-4306-8CF9-036D3E81F722}" type="parTrans" cxnId="{1CF62E85-7C64-493A-9B6E-094874CDE098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de-CH" sz="800"/>
        </a:p>
      </dgm:t>
    </dgm:pt>
    <dgm:pt modelId="{42500563-727F-4948-8D3F-BA72082A6350}" type="sibTrans" cxnId="{1CF62E85-7C64-493A-9B6E-094874CDE098}">
      <dgm:prSet/>
      <dgm:spPr/>
      <dgm:t>
        <a:bodyPr/>
        <a:lstStyle/>
        <a:p>
          <a:endParaRPr lang="de-CH"/>
        </a:p>
      </dgm:t>
    </dgm:pt>
    <dgm:pt modelId="{B7E6110F-7E0B-40BA-8616-45D92CA22A3E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de-CH" sz="900"/>
            <a:t>Pointer TYpes</a:t>
          </a:r>
        </a:p>
      </dgm:t>
    </dgm:pt>
    <dgm:pt modelId="{A6AF5C9A-A536-4F36-BACD-4CB2FFCFE2A9}" type="parTrans" cxnId="{8BDD6759-421F-4DE2-A653-96F99D1D3DAF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de-CH" sz="800"/>
        </a:p>
      </dgm:t>
    </dgm:pt>
    <dgm:pt modelId="{969961F6-C1FA-45C0-A2AB-9180ACF84A49}" type="sibTrans" cxnId="{8BDD6759-421F-4DE2-A653-96F99D1D3DAF}">
      <dgm:prSet/>
      <dgm:spPr/>
      <dgm:t>
        <a:bodyPr/>
        <a:lstStyle/>
        <a:p>
          <a:endParaRPr lang="de-CH"/>
        </a:p>
      </dgm:t>
    </dgm:pt>
    <dgm:pt modelId="{FE8ED842-C678-4E91-A22E-13853F86DB6C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ln/>
        <a:scene3d>
          <a:camera prst="orthographicFront"/>
          <a:lightRig rig="threePt" dir="t"/>
        </a:scene3d>
        <a:sp3d>
          <a:bevelT w="152400" h="50800" prst="softRound"/>
        </a:sp3d>
      </dgm:spPr>
      <dgm:t>
        <a:bodyPr/>
        <a:lstStyle/>
        <a:p>
          <a:r>
            <a:rPr lang="de-CH" sz="900" b="1"/>
            <a:t>string</a:t>
          </a:r>
        </a:p>
      </dgm:t>
    </dgm:pt>
    <dgm:pt modelId="{0D9D1D57-B208-45A3-898E-5179B0E6FB9C}" type="parTrans" cxnId="{40643AAF-0DBE-4147-A287-9A57B5390F8B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de-CH" sz="800"/>
        </a:p>
      </dgm:t>
    </dgm:pt>
    <dgm:pt modelId="{C0AAD173-3416-445A-B342-F4A3B8787303}" type="sibTrans" cxnId="{40643AAF-0DBE-4147-A287-9A57B5390F8B}">
      <dgm:prSet/>
      <dgm:spPr/>
      <dgm:t>
        <a:bodyPr/>
        <a:lstStyle/>
        <a:p>
          <a:endParaRPr lang="de-CH"/>
        </a:p>
      </dgm:t>
    </dgm:pt>
    <dgm:pt modelId="{6BB92F6B-DDFE-4484-AE5F-1A9D03370C9F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de-CH" sz="900"/>
            <a:t>Simple Types</a:t>
          </a:r>
        </a:p>
      </dgm:t>
    </dgm:pt>
    <dgm:pt modelId="{B061EBFB-C8B5-4705-B916-165CCA5A8605}" type="parTrans" cxnId="{0ACE5CE6-532B-405D-9A01-37656492128A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de-CH" sz="800"/>
        </a:p>
      </dgm:t>
    </dgm:pt>
    <dgm:pt modelId="{BBF50C40-8B6F-44C0-9490-44DD94B938F3}" type="sibTrans" cxnId="{0ACE5CE6-532B-405D-9A01-37656492128A}">
      <dgm:prSet/>
      <dgm:spPr/>
      <dgm:t>
        <a:bodyPr/>
        <a:lstStyle/>
        <a:p>
          <a:endParaRPr lang="de-CH"/>
        </a:p>
      </dgm:t>
    </dgm:pt>
    <dgm:pt modelId="{889297DE-488A-4325-8173-31C34E72E568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ln cmpd="thickThin"/>
        <a:scene3d>
          <a:camera prst="orthographicFront"/>
          <a:lightRig rig="threePt" dir="t"/>
        </a:scene3d>
        <a:sp3d>
          <a:bevelT w="152400" h="50800" prst="softRound"/>
        </a:sp3d>
      </dgm:spPr>
      <dgm:t>
        <a:bodyPr/>
        <a:lstStyle/>
        <a:p>
          <a:r>
            <a:rPr lang="de-CH" sz="900" b="1"/>
            <a:t>Bool</a:t>
          </a:r>
        </a:p>
      </dgm:t>
    </dgm:pt>
    <dgm:pt modelId="{D26DDC69-0E43-4717-8B81-8E9DC774A453}" type="parTrans" cxnId="{77C348C9-4AF6-4FCE-BCC5-28B89730557E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de-CH" sz="800"/>
        </a:p>
      </dgm:t>
    </dgm:pt>
    <dgm:pt modelId="{623CEE02-9CDC-409E-AFCD-932072014AF9}" type="sibTrans" cxnId="{77C348C9-4AF6-4FCE-BCC5-28B89730557E}">
      <dgm:prSet/>
      <dgm:spPr/>
      <dgm:t>
        <a:bodyPr/>
        <a:lstStyle/>
        <a:p>
          <a:endParaRPr lang="de-CH"/>
        </a:p>
      </dgm:t>
    </dgm:pt>
    <dgm:pt modelId="{439735DA-43FD-474F-B2FC-A98CF7111975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de-CH" sz="900"/>
            <a:t>Numeric  Types</a:t>
          </a:r>
        </a:p>
      </dgm:t>
    </dgm:pt>
    <dgm:pt modelId="{D0260A86-1564-41EE-810A-D014CC678766}" type="parTrans" cxnId="{C6BD8BE2-2661-4704-B5A5-1D748A5C0E6D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de-CH" sz="800"/>
        </a:p>
      </dgm:t>
    </dgm:pt>
    <dgm:pt modelId="{3028011A-2384-479E-9DCD-A4FD447690D5}" type="sibTrans" cxnId="{C6BD8BE2-2661-4704-B5A5-1D748A5C0E6D}">
      <dgm:prSet/>
      <dgm:spPr/>
      <dgm:t>
        <a:bodyPr/>
        <a:lstStyle/>
        <a:p>
          <a:endParaRPr lang="de-CH"/>
        </a:p>
      </dgm:t>
    </dgm:pt>
    <dgm:pt modelId="{D38FB98E-DB2D-4A7B-ABC7-BEDD72780F17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ln cmpd="thickThin"/>
        <a:scene3d>
          <a:camera prst="orthographicFront"/>
          <a:lightRig rig="threePt" dir="t"/>
        </a:scene3d>
        <a:sp3d>
          <a:bevelT w="152400" h="50800" prst="softRound"/>
        </a:sp3d>
      </dgm:spPr>
      <dgm:t>
        <a:bodyPr/>
        <a:lstStyle/>
        <a:p>
          <a:r>
            <a:rPr lang="de-CH" sz="900" b="1"/>
            <a:t>Decimal</a:t>
          </a:r>
        </a:p>
      </dgm:t>
    </dgm:pt>
    <dgm:pt modelId="{5F300D38-4C63-41B5-97B3-AFE40871A8E6}" type="parTrans" cxnId="{6D7B6E03-8F20-4EFA-98BB-201FA5525D17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de-CH" sz="800"/>
        </a:p>
      </dgm:t>
    </dgm:pt>
    <dgm:pt modelId="{50F391E6-5FC8-467E-BAF0-D30693382920}" type="sibTrans" cxnId="{6D7B6E03-8F20-4EFA-98BB-201FA5525D17}">
      <dgm:prSet/>
      <dgm:spPr/>
      <dgm:t>
        <a:bodyPr/>
        <a:lstStyle/>
        <a:p>
          <a:endParaRPr lang="de-CH"/>
        </a:p>
      </dgm:t>
    </dgm:pt>
    <dgm:pt modelId="{AFA807F1-7659-4633-B08E-09AB71343244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de-CH" sz="900"/>
            <a:t>Floating Point Types</a:t>
          </a:r>
        </a:p>
      </dgm:t>
    </dgm:pt>
    <dgm:pt modelId="{E2AE5ACB-7A8D-42B1-B278-1873B365C0A1}" type="parTrans" cxnId="{31A3979D-7B39-47E5-AE78-02F521E62B19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de-CH" sz="800"/>
        </a:p>
      </dgm:t>
    </dgm:pt>
    <dgm:pt modelId="{4F702BD2-1B9A-4DE3-8F6A-02F34EFA44C2}" type="sibTrans" cxnId="{31A3979D-7B39-47E5-AE78-02F521E62B19}">
      <dgm:prSet/>
      <dgm:spPr/>
      <dgm:t>
        <a:bodyPr/>
        <a:lstStyle/>
        <a:p>
          <a:endParaRPr lang="de-CH"/>
        </a:p>
      </dgm:t>
    </dgm:pt>
    <dgm:pt modelId="{8AA33C8D-3138-473D-9EE1-E9A4D78925DD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de-CH" sz="900"/>
            <a:t>Integral Types</a:t>
          </a:r>
        </a:p>
      </dgm:t>
    </dgm:pt>
    <dgm:pt modelId="{D4D97C97-566C-4A12-9B6D-82BE1D42B3C6}" type="parTrans" cxnId="{373EA78D-BEB2-48AF-8A89-DDF4247E83EA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de-CH" sz="800"/>
        </a:p>
      </dgm:t>
    </dgm:pt>
    <dgm:pt modelId="{F5591395-7CD9-4416-8FA1-37349C977D06}" type="sibTrans" cxnId="{373EA78D-BEB2-48AF-8A89-DDF4247E83EA}">
      <dgm:prSet/>
      <dgm:spPr/>
      <dgm:t>
        <a:bodyPr/>
        <a:lstStyle/>
        <a:p>
          <a:endParaRPr lang="de-CH"/>
        </a:p>
      </dgm:t>
    </dgm:pt>
    <dgm:pt modelId="{3AFF674F-4F6C-4C87-A313-4996413B867C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ln cmpd="thickThin"/>
        <a:scene3d>
          <a:camera prst="orthographicFront"/>
          <a:lightRig rig="threePt" dir="t"/>
        </a:scene3d>
        <a:sp3d>
          <a:bevelT w="152400" h="50800" prst="softRound"/>
        </a:sp3d>
      </dgm:spPr>
      <dgm:t>
        <a:bodyPr/>
        <a:lstStyle/>
        <a:p>
          <a:r>
            <a:rPr lang="de-CH" sz="1000" b="1"/>
            <a:t>Float</a:t>
          </a:r>
        </a:p>
      </dgm:t>
    </dgm:pt>
    <dgm:pt modelId="{7A0F558B-EF4D-47EA-AFDE-80911C1405DA}" type="parTrans" cxnId="{2A09AABC-2342-4053-8AC2-FBDAB1ED4659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de-CH" sz="800"/>
        </a:p>
      </dgm:t>
    </dgm:pt>
    <dgm:pt modelId="{C997EDCE-535A-4CAF-8A0B-A830FC9A9C66}" type="sibTrans" cxnId="{2A09AABC-2342-4053-8AC2-FBDAB1ED4659}">
      <dgm:prSet/>
      <dgm:spPr/>
      <dgm:t>
        <a:bodyPr/>
        <a:lstStyle/>
        <a:p>
          <a:endParaRPr lang="de-CH"/>
        </a:p>
      </dgm:t>
    </dgm:pt>
    <dgm:pt modelId="{60BD40A6-94D3-4010-8547-8F94130D64D5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ln cmpd="thickThin"/>
        <a:scene3d>
          <a:camera prst="orthographicFront"/>
          <a:lightRig rig="threePt" dir="t"/>
        </a:scene3d>
        <a:sp3d>
          <a:bevelT w="152400" h="50800" prst="softRound"/>
        </a:sp3d>
      </dgm:spPr>
      <dgm:t>
        <a:bodyPr/>
        <a:lstStyle/>
        <a:p>
          <a:r>
            <a:rPr lang="de-CH" sz="1000" b="1"/>
            <a:t>double</a:t>
          </a:r>
        </a:p>
      </dgm:t>
    </dgm:pt>
    <dgm:pt modelId="{03F057BF-45DD-45B0-AC71-A716DADB9A92}" type="parTrans" cxnId="{8E2CE9BB-7608-42AF-A4B4-4551993C2DEC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de-CH" sz="800"/>
        </a:p>
      </dgm:t>
    </dgm:pt>
    <dgm:pt modelId="{0CE00437-2BF2-4063-B0FB-AC74D63041A7}" type="sibTrans" cxnId="{8E2CE9BB-7608-42AF-A4B4-4551993C2DEC}">
      <dgm:prSet/>
      <dgm:spPr/>
      <dgm:t>
        <a:bodyPr/>
        <a:lstStyle/>
        <a:p>
          <a:endParaRPr lang="de-CH"/>
        </a:p>
      </dgm:t>
    </dgm:pt>
    <dgm:pt modelId="{8EB42BA7-D582-4167-8692-7A825E212FDD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ln cmpd="thickThin"/>
        <a:scene3d>
          <a:camera prst="orthographicFront"/>
          <a:lightRig rig="threePt" dir="t"/>
        </a:scene3d>
        <a:sp3d>
          <a:bevelT w="152400" h="50800" prst="softRound"/>
        </a:sp3d>
      </dgm:spPr>
      <dgm:t>
        <a:bodyPr/>
        <a:lstStyle/>
        <a:p>
          <a:r>
            <a:rPr lang="de-CH" sz="1000" b="1"/>
            <a:t>sbyte</a:t>
          </a:r>
        </a:p>
        <a:p>
          <a:r>
            <a:rPr lang="de-CH" sz="1000" b="1"/>
            <a:t>byte</a:t>
          </a:r>
        </a:p>
        <a:p>
          <a:r>
            <a:rPr lang="de-CH" sz="1000" b="1"/>
            <a:t>short</a:t>
          </a:r>
        </a:p>
        <a:p>
          <a:r>
            <a:rPr lang="de-CH" sz="1000" b="1"/>
            <a:t>ushort</a:t>
          </a:r>
        </a:p>
        <a:p>
          <a:r>
            <a:rPr lang="de-CH" sz="1000" b="1"/>
            <a:t>int</a:t>
          </a:r>
        </a:p>
        <a:p>
          <a:r>
            <a:rPr lang="de-CH" sz="1000" b="1"/>
            <a:t>uint</a:t>
          </a:r>
        </a:p>
        <a:p>
          <a:r>
            <a:rPr lang="de-CH" sz="1000" b="1"/>
            <a:t>long</a:t>
          </a:r>
        </a:p>
        <a:p>
          <a:r>
            <a:rPr lang="de-CH" sz="1000" b="1"/>
            <a:t>ulong</a:t>
          </a:r>
        </a:p>
        <a:p>
          <a:r>
            <a:rPr lang="de-CH" sz="1000" b="1"/>
            <a:t>char</a:t>
          </a:r>
        </a:p>
      </dgm:t>
    </dgm:pt>
    <dgm:pt modelId="{D0E4630C-0392-4802-B2EB-5191364DDC26}" type="parTrans" cxnId="{C2E2AE89-4B49-4297-8AA2-9B72991D4E5F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de-CH" sz="800"/>
        </a:p>
      </dgm:t>
    </dgm:pt>
    <dgm:pt modelId="{D0255B28-D3AC-4FD6-A006-D66C7D9116A3}" type="sibTrans" cxnId="{C2E2AE89-4B49-4297-8AA2-9B72991D4E5F}">
      <dgm:prSet/>
      <dgm:spPr/>
      <dgm:t>
        <a:bodyPr/>
        <a:lstStyle/>
        <a:p>
          <a:endParaRPr lang="de-CH"/>
        </a:p>
      </dgm:t>
    </dgm:pt>
    <dgm:pt modelId="{9DA0242E-8713-4850-8995-4F863A236C43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ln>
          <a:prstDash val="dash"/>
        </a:ln>
      </dgm:spPr>
      <dgm:t>
        <a:bodyPr/>
        <a:lstStyle/>
        <a:p>
          <a:r>
            <a:rPr lang="de-CH" sz="900" b="1"/>
            <a:t>Address of Simple Type</a:t>
          </a:r>
        </a:p>
      </dgm:t>
    </dgm:pt>
    <dgm:pt modelId="{5B23C314-6B69-4E38-BE99-4F38C529D534}" type="parTrans" cxnId="{A98FEA89-D672-467C-901F-1672E85479CA}">
      <dgm:prSet>
        <dgm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dgm:style>
      </dgm:prSet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de-CH"/>
        </a:p>
      </dgm:t>
    </dgm:pt>
    <dgm:pt modelId="{A85C5708-832D-4A35-B94E-B57F705D60DC}" type="sibTrans" cxnId="{A98FEA89-D672-467C-901F-1672E85479CA}">
      <dgm:prSet/>
      <dgm:spPr/>
      <dgm:t>
        <a:bodyPr/>
        <a:lstStyle/>
        <a:p>
          <a:endParaRPr lang="de-CH"/>
        </a:p>
      </dgm:t>
    </dgm:pt>
    <dgm:pt modelId="{407FF044-46F8-4CA5-8BDA-A2E512FBB504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ln cmpd="thickThin"/>
        <a:scene3d>
          <a:camera prst="orthographicFront"/>
          <a:lightRig rig="threePt" dir="t"/>
        </a:scene3d>
        <a:sp3d>
          <a:bevelT w="152400" h="50800" prst="softRound"/>
        </a:sp3d>
      </dgm:spPr>
      <dgm:t>
        <a:bodyPr/>
        <a:lstStyle/>
        <a:p>
          <a:r>
            <a:rPr lang="de-CH" sz="900" b="1"/>
            <a:t>DateTime</a:t>
          </a:r>
        </a:p>
      </dgm:t>
    </dgm:pt>
    <dgm:pt modelId="{1CC9D198-2C62-4D74-BC0C-8A482783D2C4}" type="parTrans" cxnId="{83EA55AF-A1D5-414F-8502-BD5E5C912ABD}">
      <dgm:prSet>
        <dgm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dgm:style>
      </dgm:prSet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de-CH"/>
        </a:p>
      </dgm:t>
    </dgm:pt>
    <dgm:pt modelId="{E90BBCF9-1838-418D-9A0F-3698F5452043}" type="sibTrans" cxnId="{83EA55AF-A1D5-414F-8502-BD5E5C912ABD}">
      <dgm:prSet/>
      <dgm:spPr/>
      <dgm:t>
        <a:bodyPr/>
        <a:lstStyle/>
        <a:p>
          <a:endParaRPr lang="de-CH"/>
        </a:p>
      </dgm:t>
    </dgm:pt>
    <dgm:pt modelId="{153E6EA5-C574-4359-8B2B-8714BFB8E7BA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scene3d>
          <a:camera prst="orthographicFront"/>
          <a:lightRig rig="threePt" dir="t"/>
        </a:scene3d>
        <a:sp3d>
          <a:bevelT w="152400" h="50800" prst="softRound"/>
        </a:sp3d>
      </dgm:spPr>
      <dgm:t>
        <a:bodyPr/>
        <a:lstStyle/>
        <a:p>
          <a:r>
            <a:rPr lang="de-CH" sz="900" b="1"/>
            <a:t>Interface</a:t>
          </a:r>
        </a:p>
      </dgm:t>
    </dgm:pt>
    <dgm:pt modelId="{83877DF0-8814-494B-9EAA-ED88A8171E7E}" type="parTrans" cxnId="{01371766-C547-46EF-BA31-C6703F1FDE1A}">
      <dgm:prSet>
        <dgm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dgm:style>
      </dgm:prSet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de-CH"/>
        </a:p>
      </dgm:t>
    </dgm:pt>
    <dgm:pt modelId="{5D34F442-D7CE-45AF-A975-261DC3EA4D0E}" type="sibTrans" cxnId="{01371766-C547-46EF-BA31-C6703F1FDE1A}">
      <dgm:prSet/>
      <dgm:spPr/>
      <dgm:t>
        <a:bodyPr/>
        <a:lstStyle/>
        <a:p>
          <a:endParaRPr lang="de-CH"/>
        </a:p>
      </dgm:t>
    </dgm:pt>
    <dgm:pt modelId="{6B0F84E1-14F5-4FD0-BA96-57B77A552F50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scene3d>
          <a:camera prst="orthographicFront"/>
          <a:lightRig rig="threePt" dir="t"/>
        </a:scene3d>
        <a:sp3d>
          <a:bevelT w="152400" h="50800" prst="softRound"/>
        </a:sp3d>
      </dgm:spPr>
      <dgm:t>
        <a:bodyPr/>
        <a:lstStyle/>
        <a:p>
          <a:r>
            <a:rPr lang="de-CH" sz="900" b="1"/>
            <a:t>Deligate</a:t>
          </a:r>
        </a:p>
      </dgm:t>
    </dgm:pt>
    <dgm:pt modelId="{28EC3372-1668-4779-B83C-6FEE095DB4AF}" type="parTrans" cxnId="{2F619788-ACDE-4916-BE67-EB14E9EF4FB5}">
      <dgm:prSet>
        <dgm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dgm:style>
      </dgm:prSet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de-CH"/>
        </a:p>
      </dgm:t>
    </dgm:pt>
    <dgm:pt modelId="{99419F24-18EC-4DE3-967A-91A2378EED2B}" type="sibTrans" cxnId="{2F619788-ACDE-4916-BE67-EB14E9EF4FB5}">
      <dgm:prSet/>
      <dgm:spPr/>
      <dgm:t>
        <a:bodyPr/>
        <a:lstStyle/>
        <a:p>
          <a:endParaRPr lang="de-CH"/>
        </a:p>
      </dgm:t>
    </dgm:pt>
    <dgm:pt modelId="{280D9C1D-053B-4EFB-AA37-F9DC113DC181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scene3d>
          <a:camera prst="orthographicFront"/>
          <a:lightRig rig="threePt" dir="t"/>
        </a:scene3d>
        <a:sp3d>
          <a:bevelT w="152400" h="50800" prst="softRound"/>
        </a:sp3d>
      </dgm:spPr>
      <dgm:t>
        <a:bodyPr/>
        <a:lstStyle/>
        <a:p>
          <a:r>
            <a:rPr lang="de-CH" sz="900" b="1"/>
            <a:t>Array</a:t>
          </a:r>
        </a:p>
      </dgm:t>
    </dgm:pt>
    <dgm:pt modelId="{1E07CA9B-B087-4841-A8A0-DF7814D38E19}" type="parTrans" cxnId="{F8E5A2FC-1EF9-4FF5-986F-C53F254AC158}">
      <dgm:prSet>
        <dgm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dgm:style>
      </dgm:prSet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de-CH"/>
        </a:p>
      </dgm:t>
    </dgm:pt>
    <dgm:pt modelId="{1486383E-D496-447E-A7BF-1E74A8E0B022}" type="sibTrans" cxnId="{F8E5A2FC-1EF9-4FF5-986F-C53F254AC158}">
      <dgm:prSet/>
      <dgm:spPr/>
      <dgm:t>
        <a:bodyPr/>
        <a:lstStyle/>
        <a:p>
          <a:endParaRPr lang="de-CH"/>
        </a:p>
      </dgm:t>
    </dgm:pt>
    <dgm:pt modelId="{2937AF89-F23F-4C00-AD9F-07E5AA8DF6F1}" type="pres">
      <dgm:prSet presAssocID="{203A8E41-853D-44E0-8238-EDD84B2FC195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de-CH"/>
        </a:p>
      </dgm:t>
    </dgm:pt>
    <dgm:pt modelId="{D6BB1A85-FEA4-44F4-BFC0-6B19916502FA}" type="pres">
      <dgm:prSet presAssocID="{D9FA5E37-2D91-4354-8BD1-2718F65C1243}" presName="root1" presStyleCnt="0"/>
      <dgm:spPr/>
    </dgm:pt>
    <dgm:pt modelId="{0270D70E-07E1-4FA4-9134-B11228CB8932}" type="pres">
      <dgm:prSet presAssocID="{D9FA5E37-2D91-4354-8BD1-2718F65C1243}" presName="LevelOneTextNode" presStyleLbl="node0" presStyleIdx="0" presStyleCnt="1" custScaleX="110000" custScaleY="110000" custLinFactNeighborX="-42205" custLinFactNeighborY="1150">
        <dgm:presLayoutVars>
          <dgm:chPref val="3"/>
        </dgm:presLayoutVars>
      </dgm:prSet>
      <dgm:spPr/>
      <dgm:t>
        <a:bodyPr/>
        <a:lstStyle/>
        <a:p>
          <a:endParaRPr lang="de-CH"/>
        </a:p>
      </dgm:t>
    </dgm:pt>
    <dgm:pt modelId="{974AE4BF-62A5-4394-9328-104B8E80D85E}" type="pres">
      <dgm:prSet presAssocID="{D9FA5E37-2D91-4354-8BD1-2718F65C1243}" presName="level2hierChild" presStyleCnt="0"/>
      <dgm:spPr/>
    </dgm:pt>
    <dgm:pt modelId="{8AC8D326-FF22-4D59-A7E9-1A834EE44E5E}" type="pres">
      <dgm:prSet presAssocID="{7BA5F96C-D962-4260-BFB9-804ACEBBB1A4}" presName="conn2-1" presStyleLbl="parChTrans1D2" presStyleIdx="0" presStyleCnt="3"/>
      <dgm:spPr/>
      <dgm:t>
        <a:bodyPr/>
        <a:lstStyle/>
        <a:p>
          <a:endParaRPr lang="de-CH"/>
        </a:p>
      </dgm:t>
    </dgm:pt>
    <dgm:pt modelId="{B2D13F2C-95E1-4E68-954C-1756EE84678D}" type="pres">
      <dgm:prSet presAssocID="{7BA5F96C-D962-4260-BFB9-804ACEBBB1A4}" presName="connTx" presStyleLbl="parChTrans1D2" presStyleIdx="0" presStyleCnt="3"/>
      <dgm:spPr/>
      <dgm:t>
        <a:bodyPr/>
        <a:lstStyle/>
        <a:p>
          <a:endParaRPr lang="de-CH"/>
        </a:p>
      </dgm:t>
    </dgm:pt>
    <dgm:pt modelId="{9D561F84-F189-45CE-BA28-01BA4494488F}" type="pres">
      <dgm:prSet presAssocID="{0EF1AFBD-E74F-443C-B7D7-C7923A24C69F}" presName="root2" presStyleCnt="0"/>
      <dgm:spPr/>
    </dgm:pt>
    <dgm:pt modelId="{C8EF6DE0-7787-4D4B-84E9-649C1C1F038F}" type="pres">
      <dgm:prSet presAssocID="{0EF1AFBD-E74F-443C-B7D7-C7923A24C69F}" presName="LevelTwoTextNode" presStyleLbl="node2" presStyleIdx="0" presStyleCnt="3" custScaleX="110000" custScaleY="110000" custLinFactNeighborX="-10363" custLinFactNeighborY="1150">
        <dgm:presLayoutVars>
          <dgm:chPref val="3"/>
        </dgm:presLayoutVars>
      </dgm:prSet>
      <dgm:spPr/>
      <dgm:t>
        <a:bodyPr/>
        <a:lstStyle/>
        <a:p>
          <a:endParaRPr lang="de-CH"/>
        </a:p>
      </dgm:t>
    </dgm:pt>
    <dgm:pt modelId="{2BCB461E-4813-4D64-9146-F5C551263617}" type="pres">
      <dgm:prSet presAssocID="{0EF1AFBD-E74F-443C-B7D7-C7923A24C69F}" presName="level3hierChild" presStyleCnt="0"/>
      <dgm:spPr/>
    </dgm:pt>
    <dgm:pt modelId="{3FA4CA6E-0FFC-4FE0-A443-81ED1E836479}" type="pres">
      <dgm:prSet presAssocID="{F280E363-DCE8-4D4A-A191-AFC40B81AA88}" presName="conn2-1" presStyleLbl="parChTrans1D3" presStyleIdx="0" presStyleCnt="8"/>
      <dgm:spPr/>
      <dgm:t>
        <a:bodyPr/>
        <a:lstStyle/>
        <a:p>
          <a:endParaRPr lang="de-CH"/>
        </a:p>
      </dgm:t>
    </dgm:pt>
    <dgm:pt modelId="{85A85BD2-387F-4661-83C2-8F5A46E8DAD3}" type="pres">
      <dgm:prSet presAssocID="{F280E363-DCE8-4D4A-A191-AFC40B81AA88}" presName="connTx" presStyleLbl="parChTrans1D3" presStyleIdx="0" presStyleCnt="8"/>
      <dgm:spPr/>
      <dgm:t>
        <a:bodyPr/>
        <a:lstStyle/>
        <a:p>
          <a:endParaRPr lang="de-CH"/>
        </a:p>
      </dgm:t>
    </dgm:pt>
    <dgm:pt modelId="{8DCC5D2E-060C-4CCF-BD55-CCDAFD5169B2}" type="pres">
      <dgm:prSet presAssocID="{C7FB3ED2-031E-4B3D-836C-DEAFE5092340}" presName="root2" presStyleCnt="0"/>
      <dgm:spPr/>
    </dgm:pt>
    <dgm:pt modelId="{76A1338F-FA68-485D-9502-0B81CD795A55}" type="pres">
      <dgm:prSet presAssocID="{C7FB3ED2-031E-4B3D-836C-DEAFE5092340}" presName="LevelTwoTextNode" presStyleLbl="node3" presStyleIdx="0" presStyleCnt="8" custScaleX="110000" custScaleY="110000" custLinFactNeighborX="-10363" custLinFactNeighborY="1150">
        <dgm:presLayoutVars>
          <dgm:chPref val="3"/>
        </dgm:presLayoutVars>
      </dgm:prSet>
      <dgm:spPr/>
      <dgm:t>
        <a:bodyPr/>
        <a:lstStyle/>
        <a:p>
          <a:endParaRPr lang="de-CH"/>
        </a:p>
      </dgm:t>
    </dgm:pt>
    <dgm:pt modelId="{E44FFF5E-FD7C-4016-8CE6-492F9178271C}" type="pres">
      <dgm:prSet presAssocID="{C7FB3ED2-031E-4B3D-836C-DEAFE5092340}" presName="level3hierChild" presStyleCnt="0"/>
      <dgm:spPr/>
    </dgm:pt>
    <dgm:pt modelId="{46BF19CF-8DA9-491F-AB81-7CD1D6590447}" type="pres">
      <dgm:prSet presAssocID="{1CC9D198-2C62-4D74-BC0C-8A482783D2C4}" presName="conn2-1" presStyleLbl="parChTrans1D4" presStyleIdx="0" presStyleCnt="10"/>
      <dgm:spPr/>
      <dgm:t>
        <a:bodyPr/>
        <a:lstStyle/>
        <a:p>
          <a:endParaRPr lang="de-CH"/>
        </a:p>
      </dgm:t>
    </dgm:pt>
    <dgm:pt modelId="{0A30C14E-2A81-4F26-B732-3C337F897AA0}" type="pres">
      <dgm:prSet presAssocID="{1CC9D198-2C62-4D74-BC0C-8A482783D2C4}" presName="connTx" presStyleLbl="parChTrans1D4" presStyleIdx="0" presStyleCnt="10"/>
      <dgm:spPr/>
      <dgm:t>
        <a:bodyPr/>
        <a:lstStyle/>
        <a:p>
          <a:endParaRPr lang="de-CH"/>
        </a:p>
      </dgm:t>
    </dgm:pt>
    <dgm:pt modelId="{C11CBCC9-4005-403B-804F-B439CC23A16C}" type="pres">
      <dgm:prSet presAssocID="{407FF044-46F8-4CA5-8BDA-A2E512FBB504}" presName="root2" presStyleCnt="0"/>
      <dgm:spPr/>
    </dgm:pt>
    <dgm:pt modelId="{B001A658-5A86-4FE9-8E05-FDAC51E7A72F}" type="pres">
      <dgm:prSet presAssocID="{407FF044-46F8-4CA5-8BDA-A2E512FBB504}" presName="LevelTwoTextNode" presStyleLbl="node4" presStyleIdx="0" presStyleCnt="10" custScaleX="106755">
        <dgm:presLayoutVars>
          <dgm:chPref val="3"/>
        </dgm:presLayoutVars>
      </dgm:prSet>
      <dgm:spPr/>
      <dgm:t>
        <a:bodyPr/>
        <a:lstStyle/>
        <a:p>
          <a:endParaRPr lang="de-CH"/>
        </a:p>
      </dgm:t>
    </dgm:pt>
    <dgm:pt modelId="{AD080F13-1247-4AB7-832A-F04E2777DD62}" type="pres">
      <dgm:prSet presAssocID="{407FF044-46F8-4CA5-8BDA-A2E512FBB504}" presName="level3hierChild" presStyleCnt="0"/>
      <dgm:spPr/>
    </dgm:pt>
    <dgm:pt modelId="{6E0DE055-97A4-401D-93E9-6300DFC1F85B}" type="pres">
      <dgm:prSet presAssocID="{B061EBFB-C8B5-4705-B916-165CCA5A8605}" presName="conn2-1" presStyleLbl="parChTrans1D4" presStyleIdx="1" presStyleCnt="10"/>
      <dgm:spPr/>
      <dgm:t>
        <a:bodyPr/>
        <a:lstStyle/>
        <a:p>
          <a:endParaRPr lang="de-CH"/>
        </a:p>
      </dgm:t>
    </dgm:pt>
    <dgm:pt modelId="{F77E8CD9-AD19-4AA3-A92E-FF7E5D73F576}" type="pres">
      <dgm:prSet presAssocID="{B061EBFB-C8B5-4705-B916-165CCA5A8605}" presName="connTx" presStyleLbl="parChTrans1D4" presStyleIdx="1" presStyleCnt="10"/>
      <dgm:spPr/>
      <dgm:t>
        <a:bodyPr/>
        <a:lstStyle/>
        <a:p>
          <a:endParaRPr lang="de-CH"/>
        </a:p>
      </dgm:t>
    </dgm:pt>
    <dgm:pt modelId="{72FD78FB-1DED-43AC-B32E-988A05416983}" type="pres">
      <dgm:prSet presAssocID="{6BB92F6B-DDFE-4484-AE5F-1A9D03370C9F}" presName="root2" presStyleCnt="0"/>
      <dgm:spPr/>
    </dgm:pt>
    <dgm:pt modelId="{B618D990-7A20-4578-BBC5-CD62DEED77CA}" type="pres">
      <dgm:prSet presAssocID="{6BB92F6B-DDFE-4484-AE5F-1A9D03370C9F}" presName="LevelTwoTextNode" presStyleLbl="node4" presStyleIdx="1" presStyleCnt="10" custScaleX="110000" custScaleY="110000">
        <dgm:presLayoutVars>
          <dgm:chPref val="3"/>
        </dgm:presLayoutVars>
      </dgm:prSet>
      <dgm:spPr/>
      <dgm:t>
        <a:bodyPr/>
        <a:lstStyle/>
        <a:p>
          <a:endParaRPr lang="de-CH"/>
        </a:p>
      </dgm:t>
    </dgm:pt>
    <dgm:pt modelId="{E0257669-9D6D-4D1B-B308-465703CCDB61}" type="pres">
      <dgm:prSet presAssocID="{6BB92F6B-DDFE-4484-AE5F-1A9D03370C9F}" presName="level3hierChild" presStyleCnt="0"/>
      <dgm:spPr/>
    </dgm:pt>
    <dgm:pt modelId="{D5791A1C-6DEE-43C6-96D0-D454E20C3129}" type="pres">
      <dgm:prSet presAssocID="{D26DDC69-0E43-4717-8B81-8E9DC774A453}" presName="conn2-1" presStyleLbl="parChTrans1D4" presStyleIdx="2" presStyleCnt="10"/>
      <dgm:spPr/>
      <dgm:t>
        <a:bodyPr/>
        <a:lstStyle/>
        <a:p>
          <a:endParaRPr lang="de-CH"/>
        </a:p>
      </dgm:t>
    </dgm:pt>
    <dgm:pt modelId="{B4867A6B-5D2B-457E-9FFD-C0DF948DD1BC}" type="pres">
      <dgm:prSet presAssocID="{D26DDC69-0E43-4717-8B81-8E9DC774A453}" presName="connTx" presStyleLbl="parChTrans1D4" presStyleIdx="2" presStyleCnt="10"/>
      <dgm:spPr/>
      <dgm:t>
        <a:bodyPr/>
        <a:lstStyle/>
        <a:p>
          <a:endParaRPr lang="de-CH"/>
        </a:p>
      </dgm:t>
    </dgm:pt>
    <dgm:pt modelId="{6FB12C4D-3C67-43A3-BF22-237120E69DF0}" type="pres">
      <dgm:prSet presAssocID="{889297DE-488A-4325-8173-31C34E72E568}" presName="root2" presStyleCnt="0"/>
      <dgm:spPr/>
    </dgm:pt>
    <dgm:pt modelId="{9C48F93F-70AD-4C61-B47D-CC83A8C68FCC}" type="pres">
      <dgm:prSet presAssocID="{889297DE-488A-4325-8173-31C34E72E568}" presName="LevelTwoTextNode" presStyleLbl="node4" presStyleIdx="2" presStyleCnt="10" custScaleX="110000" custScaleY="110000">
        <dgm:presLayoutVars>
          <dgm:chPref val="3"/>
        </dgm:presLayoutVars>
      </dgm:prSet>
      <dgm:spPr/>
      <dgm:t>
        <a:bodyPr/>
        <a:lstStyle/>
        <a:p>
          <a:endParaRPr lang="de-CH"/>
        </a:p>
      </dgm:t>
    </dgm:pt>
    <dgm:pt modelId="{8ABCE08A-1719-4636-A854-0393DDCD27BA}" type="pres">
      <dgm:prSet presAssocID="{889297DE-488A-4325-8173-31C34E72E568}" presName="level3hierChild" presStyleCnt="0"/>
      <dgm:spPr/>
    </dgm:pt>
    <dgm:pt modelId="{95F6EB8F-2C34-4B44-AF08-8103B135C296}" type="pres">
      <dgm:prSet presAssocID="{D0260A86-1564-41EE-810A-D014CC678766}" presName="conn2-1" presStyleLbl="parChTrans1D4" presStyleIdx="3" presStyleCnt="10"/>
      <dgm:spPr/>
      <dgm:t>
        <a:bodyPr/>
        <a:lstStyle/>
        <a:p>
          <a:endParaRPr lang="de-CH"/>
        </a:p>
      </dgm:t>
    </dgm:pt>
    <dgm:pt modelId="{C3C1143D-FB88-442B-B94C-0ECB3EDBD4EA}" type="pres">
      <dgm:prSet presAssocID="{D0260A86-1564-41EE-810A-D014CC678766}" presName="connTx" presStyleLbl="parChTrans1D4" presStyleIdx="3" presStyleCnt="10"/>
      <dgm:spPr/>
      <dgm:t>
        <a:bodyPr/>
        <a:lstStyle/>
        <a:p>
          <a:endParaRPr lang="de-CH"/>
        </a:p>
      </dgm:t>
    </dgm:pt>
    <dgm:pt modelId="{6E03323C-8AC0-4C36-87C3-DA42539EA3B4}" type="pres">
      <dgm:prSet presAssocID="{439735DA-43FD-474F-B2FC-A98CF7111975}" presName="root2" presStyleCnt="0"/>
      <dgm:spPr/>
    </dgm:pt>
    <dgm:pt modelId="{8DAA2355-CDA7-4D36-BE4C-CA2E34D77EAF}" type="pres">
      <dgm:prSet presAssocID="{439735DA-43FD-474F-B2FC-A98CF7111975}" presName="LevelTwoTextNode" presStyleLbl="node4" presStyleIdx="3" presStyleCnt="10" custScaleX="110000" custScaleY="110000">
        <dgm:presLayoutVars>
          <dgm:chPref val="3"/>
        </dgm:presLayoutVars>
      </dgm:prSet>
      <dgm:spPr/>
      <dgm:t>
        <a:bodyPr/>
        <a:lstStyle/>
        <a:p>
          <a:endParaRPr lang="de-CH"/>
        </a:p>
      </dgm:t>
    </dgm:pt>
    <dgm:pt modelId="{DA8383FD-9E06-4FD8-9339-1D9F8E624DBA}" type="pres">
      <dgm:prSet presAssocID="{439735DA-43FD-474F-B2FC-A98CF7111975}" presName="level3hierChild" presStyleCnt="0"/>
      <dgm:spPr/>
    </dgm:pt>
    <dgm:pt modelId="{306D863A-9181-4E91-981F-BF060104869F}" type="pres">
      <dgm:prSet presAssocID="{5F300D38-4C63-41B5-97B3-AFE40871A8E6}" presName="conn2-1" presStyleLbl="parChTrans1D4" presStyleIdx="4" presStyleCnt="10"/>
      <dgm:spPr/>
      <dgm:t>
        <a:bodyPr/>
        <a:lstStyle/>
        <a:p>
          <a:endParaRPr lang="de-CH"/>
        </a:p>
      </dgm:t>
    </dgm:pt>
    <dgm:pt modelId="{5E6E99E3-ABF2-458E-8ECA-A3E542BF7EB3}" type="pres">
      <dgm:prSet presAssocID="{5F300D38-4C63-41B5-97B3-AFE40871A8E6}" presName="connTx" presStyleLbl="parChTrans1D4" presStyleIdx="4" presStyleCnt="10"/>
      <dgm:spPr/>
      <dgm:t>
        <a:bodyPr/>
        <a:lstStyle/>
        <a:p>
          <a:endParaRPr lang="de-CH"/>
        </a:p>
      </dgm:t>
    </dgm:pt>
    <dgm:pt modelId="{3B5B4107-4800-4807-8146-C73714A05B4B}" type="pres">
      <dgm:prSet presAssocID="{D38FB98E-DB2D-4A7B-ABC7-BEDD72780F17}" presName="root2" presStyleCnt="0"/>
      <dgm:spPr/>
    </dgm:pt>
    <dgm:pt modelId="{E36427C6-7589-48BF-A3F7-8F9FD48CA2B2}" type="pres">
      <dgm:prSet presAssocID="{D38FB98E-DB2D-4A7B-ABC7-BEDD72780F17}" presName="LevelTwoTextNode" presStyleLbl="node4" presStyleIdx="4" presStyleCnt="10" custScaleX="110000" custScaleY="110000" custLinFactY="100000" custLinFactNeighborX="-1536" custLinFactNeighborY="180276">
        <dgm:presLayoutVars>
          <dgm:chPref val="3"/>
        </dgm:presLayoutVars>
      </dgm:prSet>
      <dgm:spPr/>
      <dgm:t>
        <a:bodyPr/>
        <a:lstStyle/>
        <a:p>
          <a:endParaRPr lang="de-CH"/>
        </a:p>
      </dgm:t>
    </dgm:pt>
    <dgm:pt modelId="{EA477572-5B5A-4CD6-A7EC-513997FFBF0E}" type="pres">
      <dgm:prSet presAssocID="{D38FB98E-DB2D-4A7B-ABC7-BEDD72780F17}" presName="level3hierChild" presStyleCnt="0"/>
      <dgm:spPr/>
    </dgm:pt>
    <dgm:pt modelId="{1BFBB1D0-10D1-4155-889E-D62B8032479C}" type="pres">
      <dgm:prSet presAssocID="{E2AE5ACB-7A8D-42B1-B278-1873B365C0A1}" presName="conn2-1" presStyleLbl="parChTrans1D4" presStyleIdx="5" presStyleCnt="10"/>
      <dgm:spPr/>
      <dgm:t>
        <a:bodyPr/>
        <a:lstStyle/>
        <a:p>
          <a:endParaRPr lang="de-CH"/>
        </a:p>
      </dgm:t>
    </dgm:pt>
    <dgm:pt modelId="{4BBB25F3-A236-45BA-B3E7-01644BB2A5FD}" type="pres">
      <dgm:prSet presAssocID="{E2AE5ACB-7A8D-42B1-B278-1873B365C0A1}" presName="connTx" presStyleLbl="parChTrans1D4" presStyleIdx="5" presStyleCnt="10"/>
      <dgm:spPr/>
      <dgm:t>
        <a:bodyPr/>
        <a:lstStyle/>
        <a:p>
          <a:endParaRPr lang="de-CH"/>
        </a:p>
      </dgm:t>
    </dgm:pt>
    <dgm:pt modelId="{0A3BF014-D3ED-437D-AF97-09F67A3779E7}" type="pres">
      <dgm:prSet presAssocID="{AFA807F1-7659-4633-B08E-09AB71343244}" presName="root2" presStyleCnt="0"/>
      <dgm:spPr/>
    </dgm:pt>
    <dgm:pt modelId="{CD807603-5809-471E-918A-14BF0C52012E}" type="pres">
      <dgm:prSet presAssocID="{AFA807F1-7659-4633-B08E-09AB71343244}" presName="LevelTwoTextNode" presStyleLbl="node4" presStyleIdx="5" presStyleCnt="10" custScaleX="110000" custScaleY="110000" custLinFactNeighborY="-43005">
        <dgm:presLayoutVars>
          <dgm:chPref val="3"/>
        </dgm:presLayoutVars>
      </dgm:prSet>
      <dgm:spPr/>
      <dgm:t>
        <a:bodyPr/>
        <a:lstStyle/>
        <a:p>
          <a:endParaRPr lang="de-CH"/>
        </a:p>
      </dgm:t>
    </dgm:pt>
    <dgm:pt modelId="{ABA46B49-9FAC-465E-9C02-C00E96966A5C}" type="pres">
      <dgm:prSet presAssocID="{AFA807F1-7659-4633-B08E-09AB71343244}" presName="level3hierChild" presStyleCnt="0"/>
      <dgm:spPr/>
    </dgm:pt>
    <dgm:pt modelId="{CED1C4CC-152F-46BA-B7DB-B8B750109EA0}" type="pres">
      <dgm:prSet presAssocID="{7A0F558B-EF4D-47EA-AFDE-80911C1405DA}" presName="conn2-1" presStyleLbl="parChTrans1D4" presStyleIdx="6" presStyleCnt="10"/>
      <dgm:spPr/>
      <dgm:t>
        <a:bodyPr/>
        <a:lstStyle/>
        <a:p>
          <a:endParaRPr lang="de-CH"/>
        </a:p>
      </dgm:t>
    </dgm:pt>
    <dgm:pt modelId="{6642AD3D-FFD0-4F8A-B06E-0F048A49044D}" type="pres">
      <dgm:prSet presAssocID="{7A0F558B-EF4D-47EA-AFDE-80911C1405DA}" presName="connTx" presStyleLbl="parChTrans1D4" presStyleIdx="6" presStyleCnt="10"/>
      <dgm:spPr/>
      <dgm:t>
        <a:bodyPr/>
        <a:lstStyle/>
        <a:p>
          <a:endParaRPr lang="de-CH"/>
        </a:p>
      </dgm:t>
    </dgm:pt>
    <dgm:pt modelId="{F40C36CD-CAC3-4407-A36D-C4BF93B3551A}" type="pres">
      <dgm:prSet presAssocID="{3AFF674F-4F6C-4C87-A313-4996413B867C}" presName="root2" presStyleCnt="0"/>
      <dgm:spPr/>
    </dgm:pt>
    <dgm:pt modelId="{4CB6C23C-5000-41EE-B5DE-B95CF9ADB175}" type="pres">
      <dgm:prSet presAssocID="{3AFF674F-4F6C-4C87-A313-4996413B867C}" presName="LevelTwoTextNode" presStyleLbl="node4" presStyleIdx="6" presStyleCnt="10" custScaleX="110000" custScaleY="110000" custLinFactNeighborX="1081" custLinFactNeighborY="-76795">
        <dgm:presLayoutVars>
          <dgm:chPref val="3"/>
        </dgm:presLayoutVars>
      </dgm:prSet>
      <dgm:spPr/>
      <dgm:t>
        <a:bodyPr/>
        <a:lstStyle/>
        <a:p>
          <a:endParaRPr lang="de-CH"/>
        </a:p>
      </dgm:t>
    </dgm:pt>
    <dgm:pt modelId="{99F61AEC-F8EB-4DB1-8B88-302B867975C3}" type="pres">
      <dgm:prSet presAssocID="{3AFF674F-4F6C-4C87-A313-4996413B867C}" presName="level3hierChild" presStyleCnt="0"/>
      <dgm:spPr/>
    </dgm:pt>
    <dgm:pt modelId="{4E9B73BD-954F-48ED-AE1C-8C885FB1286E}" type="pres">
      <dgm:prSet presAssocID="{03F057BF-45DD-45B0-AC71-A716DADB9A92}" presName="conn2-1" presStyleLbl="parChTrans1D4" presStyleIdx="7" presStyleCnt="10"/>
      <dgm:spPr/>
      <dgm:t>
        <a:bodyPr/>
        <a:lstStyle/>
        <a:p>
          <a:endParaRPr lang="de-CH"/>
        </a:p>
      </dgm:t>
    </dgm:pt>
    <dgm:pt modelId="{A17B438E-6C4D-4C55-9202-67E7FAF59EC9}" type="pres">
      <dgm:prSet presAssocID="{03F057BF-45DD-45B0-AC71-A716DADB9A92}" presName="connTx" presStyleLbl="parChTrans1D4" presStyleIdx="7" presStyleCnt="10"/>
      <dgm:spPr/>
      <dgm:t>
        <a:bodyPr/>
        <a:lstStyle/>
        <a:p>
          <a:endParaRPr lang="de-CH"/>
        </a:p>
      </dgm:t>
    </dgm:pt>
    <dgm:pt modelId="{C0EB0875-EC38-4660-99FA-38583D102003}" type="pres">
      <dgm:prSet presAssocID="{60BD40A6-94D3-4010-8547-8F94130D64D5}" presName="root2" presStyleCnt="0"/>
      <dgm:spPr/>
    </dgm:pt>
    <dgm:pt modelId="{2E7F4508-33FC-4230-82DB-49F1AF6DE6B8}" type="pres">
      <dgm:prSet presAssocID="{60BD40A6-94D3-4010-8547-8F94130D64D5}" presName="LevelTwoTextNode" presStyleLbl="node4" presStyleIdx="7" presStyleCnt="10" custScaleX="110000" custScaleY="121000" custLinFactNeighborX="1080" custLinFactNeighborY="-53164">
        <dgm:presLayoutVars>
          <dgm:chPref val="3"/>
        </dgm:presLayoutVars>
      </dgm:prSet>
      <dgm:spPr/>
      <dgm:t>
        <a:bodyPr/>
        <a:lstStyle/>
        <a:p>
          <a:endParaRPr lang="de-CH"/>
        </a:p>
      </dgm:t>
    </dgm:pt>
    <dgm:pt modelId="{FB904602-01A2-483B-B8A7-E02F5118072D}" type="pres">
      <dgm:prSet presAssocID="{60BD40A6-94D3-4010-8547-8F94130D64D5}" presName="level3hierChild" presStyleCnt="0"/>
      <dgm:spPr/>
    </dgm:pt>
    <dgm:pt modelId="{45EB4504-2A11-480E-BE85-EFBCF5875FB1}" type="pres">
      <dgm:prSet presAssocID="{D4D97C97-566C-4A12-9B6D-82BE1D42B3C6}" presName="conn2-1" presStyleLbl="parChTrans1D4" presStyleIdx="8" presStyleCnt="10"/>
      <dgm:spPr/>
      <dgm:t>
        <a:bodyPr/>
        <a:lstStyle/>
        <a:p>
          <a:endParaRPr lang="de-CH"/>
        </a:p>
      </dgm:t>
    </dgm:pt>
    <dgm:pt modelId="{D08C0DC5-3EBB-4222-ABA0-FDCC0954363E}" type="pres">
      <dgm:prSet presAssocID="{D4D97C97-566C-4A12-9B6D-82BE1D42B3C6}" presName="connTx" presStyleLbl="parChTrans1D4" presStyleIdx="8" presStyleCnt="10"/>
      <dgm:spPr/>
      <dgm:t>
        <a:bodyPr/>
        <a:lstStyle/>
        <a:p>
          <a:endParaRPr lang="de-CH"/>
        </a:p>
      </dgm:t>
    </dgm:pt>
    <dgm:pt modelId="{51057EEB-89B6-4007-B78F-911F75A1ECF6}" type="pres">
      <dgm:prSet presAssocID="{8AA33C8D-3138-473D-9EE1-E9A4D78925DD}" presName="root2" presStyleCnt="0"/>
      <dgm:spPr/>
    </dgm:pt>
    <dgm:pt modelId="{BB40CFD7-8C3E-4BBD-9BAE-B7DEF7C97945}" type="pres">
      <dgm:prSet presAssocID="{8AA33C8D-3138-473D-9EE1-E9A4D78925DD}" presName="LevelTwoTextNode" presStyleLbl="node4" presStyleIdx="8" presStyleCnt="10" custScaleX="110000" custScaleY="110000" custLinFactNeighborX="1081" custLinFactNeighborY="-58365">
        <dgm:presLayoutVars>
          <dgm:chPref val="3"/>
        </dgm:presLayoutVars>
      </dgm:prSet>
      <dgm:spPr/>
      <dgm:t>
        <a:bodyPr/>
        <a:lstStyle/>
        <a:p>
          <a:endParaRPr lang="de-CH"/>
        </a:p>
      </dgm:t>
    </dgm:pt>
    <dgm:pt modelId="{A0237D7A-DBDE-49A7-B279-3180FA5CBD56}" type="pres">
      <dgm:prSet presAssocID="{8AA33C8D-3138-473D-9EE1-E9A4D78925DD}" presName="level3hierChild" presStyleCnt="0"/>
      <dgm:spPr/>
    </dgm:pt>
    <dgm:pt modelId="{2E2A098F-531C-4D05-ABE9-E25C3E28C240}" type="pres">
      <dgm:prSet presAssocID="{D0E4630C-0392-4802-B2EB-5191364DDC26}" presName="conn2-1" presStyleLbl="parChTrans1D4" presStyleIdx="9" presStyleCnt="10"/>
      <dgm:spPr/>
      <dgm:t>
        <a:bodyPr/>
        <a:lstStyle/>
        <a:p>
          <a:endParaRPr lang="de-CH"/>
        </a:p>
      </dgm:t>
    </dgm:pt>
    <dgm:pt modelId="{A2D2E01D-4652-4B43-B8D8-D35A3E804EED}" type="pres">
      <dgm:prSet presAssocID="{D0E4630C-0392-4802-B2EB-5191364DDC26}" presName="connTx" presStyleLbl="parChTrans1D4" presStyleIdx="9" presStyleCnt="10"/>
      <dgm:spPr/>
      <dgm:t>
        <a:bodyPr/>
        <a:lstStyle/>
        <a:p>
          <a:endParaRPr lang="de-CH"/>
        </a:p>
      </dgm:t>
    </dgm:pt>
    <dgm:pt modelId="{5199D035-EB41-4463-B096-8A4BD58CF894}" type="pres">
      <dgm:prSet presAssocID="{8EB42BA7-D582-4167-8692-7A825E212FDD}" presName="root2" presStyleCnt="0"/>
      <dgm:spPr/>
    </dgm:pt>
    <dgm:pt modelId="{75DDB9ED-94FD-4627-B546-A93FC339CE26}" type="pres">
      <dgm:prSet presAssocID="{8EB42BA7-D582-4167-8692-7A825E212FDD}" presName="LevelTwoTextNode" presStyleLbl="node4" presStyleIdx="9" presStyleCnt="10" custScaleX="110000" custScaleY="597569" custLinFactNeighborX="1081" custLinFactNeighborY="-44861">
        <dgm:presLayoutVars>
          <dgm:chPref val="3"/>
        </dgm:presLayoutVars>
      </dgm:prSet>
      <dgm:spPr/>
      <dgm:t>
        <a:bodyPr/>
        <a:lstStyle/>
        <a:p>
          <a:endParaRPr lang="de-CH"/>
        </a:p>
      </dgm:t>
    </dgm:pt>
    <dgm:pt modelId="{06C8E226-FEE7-47AB-B60D-702823300971}" type="pres">
      <dgm:prSet presAssocID="{8EB42BA7-D582-4167-8692-7A825E212FDD}" presName="level3hierChild" presStyleCnt="0"/>
      <dgm:spPr/>
    </dgm:pt>
    <dgm:pt modelId="{F899DF31-C9F9-4C7F-8720-66570B6EC9E9}" type="pres">
      <dgm:prSet presAssocID="{9344C6A2-73E8-487C-979E-624752320699}" presName="conn2-1" presStyleLbl="parChTrans1D3" presStyleIdx="1" presStyleCnt="8"/>
      <dgm:spPr/>
      <dgm:t>
        <a:bodyPr/>
        <a:lstStyle/>
        <a:p>
          <a:endParaRPr lang="de-CH"/>
        </a:p>
      </dgm:t>
    </dgm:pt>
    <dgm:pt modelId="{04B951ED-487A-4EF4-A1AD-7ECFA5196FEA}" type="pres">
      <dgm:prSet presAssocID="{9344C6A2-73E8-487C-979E-624752320699}" presName="connTx" presStyleLbl="parChTrans1D3" presStyleIdx="1" presStyleCnt="8"/>
      <dgm:spPr/>
      <dgm:t>
        <a:bodyPr/>
        <a:lstStyle/>
        <a:p>
          <a:endParaRPr lang="de-CH"/>
        </a:p>
      </dgm:t>
    </dgm:pt>
    <dgm:pt modelId="{67B79BB5-1594-4838-81E2-912DFFC7EF38}" type="pres">
      <dgm:prSet presAssocID="{66BC3AA4-9BC7-4EA3-A08D-139FDE483B8B}" presName="root2" presStyleCnt="0"/>
      <dgm:spPr/>
    </dgm:pt>
    <dgm:pt modelId="{03C21A22-2122-4E9A-9127-8A677DE2CD74}" type="pres">
      <dgm:prSet presAssocID="{66BC3AA4-9BC7-4EA3-A08D-139FDE483B8B}" presName="LevelTwoTextNode" presStyleLbl="node3" presStyleIdx="1" presStyleCnt="8" custScaleX="110000" custScaleY="110000" custLinFactNeighborX="-10363" custLinFactNeighborY="1150">
        <dgm:presLayoutVars>
          <dgm:chPref val="3"/>
        </dgm:presLayoutVars>
      </dgm:prSet>
      <dgm:spPr/>
      <dgm:t>
        <a:bodyPr/>
        <a:lstStyle/>
        <a:p>
          <a:endParaRPr lang="de-CH"/>
        </a:p>
      </dgm:t>
    </dgm:pt>
    <dgm:pt modelId="{340AB7F9-8E4F-4683-80C0-DB2AFF9EEDBD}" type="pres">
      <dgm:prSet presAssocID="{66BC3AA4-9BC7-4EA3-A08D-139FDE483B8B}" presName="level3hierChild" presStyleCnt="0"/>
      <dgm:spPr/>
    </dgm:pt>
    <dgm:pt modelId="{57057D28-CDA6-4F01-9CA5-F8F365E3D685}" type="pres">
      <dgm:prSet presAssocID="{0C77D51B-E6C3-454F-B231-1D8C13E6F90D}" presName="conn2-1" presStyleLbl="parChTrans1D2" presStyleIdx="1" presStyleCnt="3"/>
      <dgm:spPr/>
      <dgm:t>
        <a:bodyPr/>
        <a:lstStyle/>
        <a:p>
          <a:endParaRPr lang="de-CH"/>
        </a:p>
      </dgm:t>
    </dgm:pt>
    <dgm:pt modelId="{821B8EB2-43AC-4EB3-AA7A-7B472E78190D}" type="pres">
      <dgm:prSet presAssocID="{0C77D51B-E6C3-454F-B231-1D8C13E6F90D}" presName="connTx" presStyleLbl="parChTrans1D2" presStyleIdx="1" presStyleCnt="3"/>
      <dgm:spPr/>
      <dgm:t>
        <a:bodyPr/>
        <a:lstStyle/>
        <a:p>
          <a:endParaRPr lang="de-CH"/>
        </a:p>
      </dgm:t>
    </dgm:pt>
    <dgm:pt modelId="{9D6F7964-838A-4E0F-8A99-CF99213B5788}" type="pres">
      <dgm:prSet presAssocID="{B39EAD89-8BCF-4398-A4EA-B1B3BDD94237}" presName="root2" presStyleCnt="0"/>
      <dgm:spPr/>
    </dgm:pt>
    <dgm:pt modelId="{0320BBF4-8A74-428D-B129-31266FE0BFBB}" type="pres">
      <dgm:prSet presAssocID="{B39EAD89-8BCF-4398-A4EA-B1B3BDD94237}" presName="LevelTwoTextNode" presStyleLbl="node2" presStyleIdx="1" presStyleCnt="3" custScaleX="110000" custScaleY="110000" custLinFactNeighborX="-10363" custLinFactNeighborY="-25485">
        <dgm:presLayoutVars>
          <dgm:chPref val="3"/>
        </dgm:presLayoutVars>
      </dgm:prSet>
      <dgm:spPr/>
      <dgm:t>
        <a:bodyPr/>
        <a:lstStyle/>
        <a:p>
          <a:endParaRPr lang="de-CH"/>
        </a:p>
      </dgm:t>
    </dgm:pt>
    <dgm:pt modelId="{994AE0AA-38A1-4959-8843-5ACC413AEADD}" type="pres">
      <dgm:prSet presAssocID="{B39EAD89-8BCF-4398-A4EA-B1B3BDD94237}" presName="level3hierChild" presStyleCnt="0"/>
      <dgm:spPr/>
    </dgm:pt>
    <dgm:pt modelId="{B044C075-E390-4CDF-8E5F-7061A6B759A6}" type="pres">
      <dgm:prSet presAssocID="{B726EEF0-134F-4306-8CF9-036D3E81F722}" presName="conn2-1" presStyleLbl="parChTrans1D3" presStyleIdx="2" presStyleCnt="8"/>
      <dgm:spPr/>
      <dgm:t>
        <a:bodyPr/>
        <a:lstStyle/>
        <a:p>
          <a:endParaRPr lang="de-CH"/>
        </a:p>
      </dgm:t>
    </dgm:pt>
    <dgm:pt modelId="{C7411721-1ACE-431E-81BE-2A8BC704EDC9}" type="pres">
      <dgm:prSet presAssocID="{B726EEF0-134F-4306-8CF9-036D3E81F722}" presName="connTx" presStyleLbl="parChTrans1D3" presStyleIdx="2" presStyleCnt="8"/>
      <dgm:spPr/>
      <dgm:t>
        <a:bodyPr/>
        <a:lstStyle/>
        <a:p>
          <a:endParaRPr lang="de-CH"/>
        </a:p>
      </dgm:t>
    </dgm:pt>
    <dgm:pt modelId="{303E9921-9CE3-403B-A028-ACEAD4C48B72}" type="pres">
      <dgm:prSet presAssocID="{03537D0A-264B-4892-B69B-CCFFDD363281}" presName="root2" presStyleCnt="0"/>
      <dgm:spPr/>
    </dgm:pt>
    <dgm:pt modelId="{D5838C6E-9623-48D4-865D-86DBF5790EE8}" type="pres">
      <dgm:prSet presAssocID="{03537D0A-264B-4892-B69B-CCFFDD363281}" presName="LevelTwoTextNode" presStyleLbl="node3" presStyleIdx="2" presStyleCnt="8" custScaleX="110000" custScaleY="110000" custLinFactX="26381" custLinFactNeighborX="100000" custLinFactNeighborY="-30011">
        <dgm:presLayoutVars>
          <dgm:chPref val="3"/>
        </dgm:presLayoutVars>
      </dgm:prSet>
      <dgm:spPr/>
      <dgm:t>
        <a:bodyPr/>
        <a:lstStyle/>
        <a:p>
          <a:endParaRPr lang="de-CH"/>
        </a:p>
      </dgm:t>
    </dgm:pt>
    <dgm:pt modelId="{2B89500D-7C9F-4077-9C94-BCE97637E8EC}" type="pres">
      <dgm:prSet presAssocID="{03537D0A-264B-4892-B69B-CCFFDD363281}" presName="level3hierChild" presStyleCnt="0"/>
      <dgm:spPr/>
    </dgm:pt>
    <dgm:pt modelId="{DAD2B94D-BB99-431F-8B7E-B7163528847E}" type="pres">
      <dgm:prSet presAssocID="{0D9D1D57-B208-45A3-898E-5179B0E6FB9C}" presName="conn2-1" presStyleLbl="parChTrans1D3" presStyleIdx="3" presStyleCnt="8"/>
      <dgm:spPr/>
      <dgm:t>
        <a:bodyPr/>
        <a:lstStyle/>
        <a:p>
          <a:endParaRPr lang="de-CH"/>
        </a:p>
      </dgm:t>
    </dgm:pt>
    <dgm:pt modelId="{FA736759-EDBC-43E1-A754-FC896D6F95D3}" type="pres">
      <dgm:prSet presAssocID="{0D9D1D57-B208-45A3-898E-5179B0E6FB9C}" presName="connTx" presStyleLbl="parChTrans1D3" presStyleIdx="3" presStyleCnt="8"/>
      <dgm:spPr/>
      <dgm:t>
        <a:bodyPr/>
        <a:lstStyle/>
        <a:p>
          <a:endParaRPr lang="de-CH"/>
        </a:p>
      </dgm:t>
    </dgm:pt>
    <dgm:pt modelId="{B92035B1-46C7-4BA2-B092-14D8BF93DA5D}" type="pres">
      <dgm:prSet presAssocID="{FE8ED842-C678-4E91-A22E-13853F86DB6C}" presName="root2" presStyleCnt="0"/>
      <dgm:spPr/>
    </dgm:pt>
    <dgm:pt modelId="{A411056C-4C88-4EF4-A885-963181592A53}" type="pres">
      <dgm:prSet presAssocID="{FE8ED842-C678-4E91-A22E-13853F86DB6C}" presName="LevelTwoTextNode" presStyleLbl="node3" presStyleIdx="3" presStyleCnt="8" custScaleX="110000" custScaleY="110000" custLinFactX="26381" custLinFactNeighborX="100000" custLinFactNeighborY="-30011">
        <dgm:presLayoutVars>
          <dgm:chPref val="3"/>
        </dgm:presLayoutVars>
      </dgm:prSet>
      <dgm:spPr/>
      <dgm:t>
        <a:bodyPr/>
        <a:lstStyle/>
        <a:p>
          <a:endParaRPr lang="de-CH"/>
        </a:p>
      </dgm:t>
    </dgm:pt>
    <dgm:pt modelId="{1C330871-428A-494B-933E-4668AEAD02B1}" type="pres">
      <dgm:prSet presAssocID="{FE8ED842-C678-4E91-A22E-13853F86DB6C}" presName="level3hierChild" presStyleCnt="0"/>
      <dgm:spPr/>
    </dgm:pt>
    <dgm:pt modelId="{581F7235-1161-43F3-A703-D5303A082E09}" type="pres">
      <dgm:prSet presAssocID="{83877DF0-8814-494B-9EAA-ED88A8171E7E}" presName="conn2-1" presStyleLbl="parChTrans1D3" presStyleIdx="4" presStyleCnt="8"/>
      <dgm:spPr/>
      <dgm:t>
        <a:bodyPr/>
        <a:lstStyle/>
        <a:p>
          <a:endParaRPr lang="de-CH"/>
        </a:p>
      </dgm:t>
    </dgm:pt>
    <dgm:pt modelId="{2FE54FBA-CB35-45A3-849D-3B9C2C4B6B6E}" type="pres">
      <dgm:prSet presAssocID="{83877DF0-8814-494B-9EAA-ED88A8171E7E}" presName="connTx" presStyleLbl="parChTrans1D3" presStyleIdx="4" presStyleCnt="8"/>
      <dgm:spPr/>
      <dgm:t>
        <a:bodyPr/>
        <a:lstStyle/>
        <a:p>
          <a:endParaRPr lang="de-CH"/>
        </a:p>
      </dgm:t>
    </dgm:pt>
    <dgm:pt modelId="{60DC00A9-7B68-408C-9665-C2417298A5B3}" type="pres">
      <dgm:prSet presAssocID="{153E6EA5-C574-4359-8B2B-8714BFB8E7BA}" presName="root2" presStyleCnt="0"/>
      <dgm:spPr/>
    </dgm:pt>
    <dgm:pt modelId="{C86C6C50-FB9C-468E-BA2B-CD178DD6A043}" type="pres">
      <dgm:prSet presAssocID="{153E6EA5-C574-4359-8B2B-8714BFB8E7BA}" presName="LevelTwoTextNode" presStyleLbl="node3" presStyleIdx="4" presStyleCnt="8" custScaleX="108952" custScaleY="109196" custLinFactX="26381" custLinFactNeighborX="100000" custLinFactNeighborY="-30011">
        <dgm:presLayoutVars>
          <dgm:chPref val="3"/>
        </dgm:presLayoutVars>
      </dgm:prSet>
      <dgm:spPr/>
      <dgm:t>
        <a:bodyPr/>
        <a:lstStyle/>
        <a:p>
          <a:endParaRPr lang="de-CH"/>
        </a:p>
      </dgm:t>
    </dgm:pt>
    <dgm:pt modelId="{A1726D35-7466-4D08-8496-5C1D8DA51D6E}" type="pres">
      <dgm:prSet presAssocID="{153E6EA5-C574-4359-8B2B-8714BFB8E7BA}" presName="level3hierChild" presStyleCnt="0"/>
      <dgm:spPr/>
    </dgm:pt>
    <dgm:pt modelId="{08452610-E891-4D9B-937F-3A498472D010}" type="pres">
      <dgm:prSet presAssocID="{28EC3372-1668-4779-B83C-6FEE095DB4AF}" presName="conn2-1" presStyleLbl="parChTrans1D3" presStyleIdx="5" presStyleCnt="8"/>
      <dgm:spPr/>
      <dgm:t>
        <a:bodyPr/>
        <a:lstStyle/>
        <a:p>
          <a:endParaRPr lang="de-CH"/>
        </a:p>
      </dgm:t>
    </dgm:pt>
    <dgm:pt modelId="{F0E1D366-7477-4660-AF87-DF12C2EEA7B4}" type="pres">
      <dgm:prSet presAssocID="{28EC3372-1668-4779-B83C-6FEE095DB4AF}" presName="connTx" presStyleLbl="parChTrans1D3" presStyleIdx="5" presStyleCnt="8"/>
      <dgm:spPr/>
      <dgm:t>
        <a:bodyPr/>
        <a:lstStyle/>
        <a:p>
          <a:endParaRPr lang="de-CH"/>
        </a:p>
      </dgm:t>
    </dgm:pt>
    <dgm:pt modelId="{31A2402C-48A7-4DB1-AECA-91DCD4F4763F}" type="pres">
      <dgm:prSet presAssocID="{6B0F84E1-14F5-4FD0-BA96-57B77A552F50}" presName="root2" presStyleCnt="0"/>
      <dgm:spPr/>
    </dgm:pt>
    <dgm:pt modelId="{891F4DEE-CCD1-4704-B2B9-D9FAF1F7FBB5}" type="pres">
      <dgm:prSet presAssocID="{6B0F84E1-14F5-4FD0-BA96-57B77A552F50}" presName="LevelTwoTextNode" presStyleLbl="node3" presStyleIdx="5" presStyleCnt="8" custScaleX="108952" custScaleY="109196" custLinFactX="26381" custLinFactNeighborX="100000" custLinFactNeighborY="-30011">
        <dgm:presLayoutVars>
          <dgm:chPref val="3"/>
        </dgm:presLayoutVars>
      </dgm:prSet>
      <dgm:spPr/>
      <dgm:t>
        <a:bodyPr/>
        <a:lstStyle/>
        <a:p>
          <a:endParaRPr lang="de-CH"/>
        </a:p>
      </dgm:t>
    </dgm:pt>
    <dgm:pt modelId="{3A48C994-3649-4143-B402-C011FD8F2E70}" type="pres">
      <dgm:prSet presAssocID="{6B0F84E1-14F5-4FD0-BA96-57B77A552F50}" presName="level3hierChild" presStyleCnt="0"/>
      <dgm:spPr/>
    </dgm:pt>
    <dgm:pt modelId="{7648F5E8-1420-4551-BE79-10DF2E228C4E}" type="pres">
      <dgm:prSet presAssocID="{1E07CA9B-B087-4841-A8A0-DF7814D38E19}" presName="conn2-1" presStyleLbl="parChTrans1D3" presStyleIdx="6" presStyleCnt="8"/>
      <dgm:spPr/>
      <dgm:t>
        <a:bodyPr/>
        <a:lstStyle/>
        <a:p>
          <a:endParaRPr lang="de-CH"/>
        </a:p>
      </dgm:t>
    </dgm:pt>
    <dgm:pt modelId="{2BCDA0B7-4B26-4B64-8413-A18322F34CEC}" type="pres">
      <dgm:prSet presAssocID="{1E07CA9B-B087-4841-A8A0-DF7814D38E19}" presName="connTx" presStyleLbl="parChTrans1D3" presStyleIdx="6" presStyleCnt="8"/>
      <dgm:spPr/>
      <dgm:t>
        <a:bodyPr/>
        <a:lstStyle/>
        <a:p>
          <a:endParaRPr lang="de-CH"/>
        </a:p>
      </dgm:t>
    </dgm:pt>
    <dgm:pt modelId="{B564DBE0-D2A0-42FF-B65B-11CD1A5C8606}" type="pres">
      <dgm:prSet presAssocID="{280D9C1D-053B-4EFB-AA37-F9DC113DC181}" presName="root2" presStyleCnt="0"/>
      <dgm:spPr/>
    </dgm:pt>
    <dgm:pt modelId="{7F3E64F2-F385-417F-8A73-E717467A14CB}" type="pres">
      <dgm:prSet presAssocID="{280D9C1D-053B-4EFB-AA37-F9DC113DC181}" presName="LevelTwoTextNode" presStyleLbl="node3" presStyleIdx="6" presStyleCnt="8" custScaleX="108952" custScaleY="109196" custLinFactX="26380" custLinFactNeighborX="100000" custLinFactNeighborY="-30011">
        <dgm:presLayoutVars>
          <dgm:chPref val="3"/>
        </dgm:presLayoutVars>
      </dgm:prSet>
      <dgm:spPr/>
      <dgm:t>
        <a:bodyPr/>
        <a:lstStyle/>
        <a:p>
          <a:endParaRPr lang="de-CH"/>
        </a:p>
      </dgm:t>
    </dgm:pt>
    <dgm:pt modelId="{37B93DF1-93C8-48CE-A728-260C2EF5F126}" type="pres">
      <dgm:prSet presAssocID="{280D9C1D-053B-4EFB-AA37-F9DC113DC181}" presName="level3hierChild" presStyleCnt="0"/>
      <dgm:spPr/>
    </dgm:pt>
    <dgm:pt modelId="{DC0B25EF-AE53-4FB0-85EA-07B8FCBD5383}" type="pres">
      <dgm:prSet presAssocID="{A6AF5C9A-A536-4F36-BACD-4CB2FFCFE2A9}" presName="conn2-1" presStyleLbl="parChTrans1D2" presStyleIdx="2" presStyleCnt="3"/>
      <dgm:spPr/>
      <dgm:t>
        <a:bodyPr/>
        <a:lstStyle/>
        <a:p>
          <a:endParaRPr lang="de-CH"/>
        </a:p>
      </dgm:t>
    </dgm:pt>
    <dgm:pt modelId="{6FD92547-C7D4-4E27-981B-E5EE1F0F2929}" type="pres">
      <dgm:prSet presAssocID="{A6AF5C9A-A536-4F36-BACD-4CB2FFCFE2A9}" presName="connTx" presStyleLbl="parChTrans1D2" presStyleIdx="2" presStyleCnt="3"/>
      <dgm:spPr/>
      <dgm:t>
        <a:bodyPr/>
        <a:lstStyle/>
        <a:p>
          <a:endParaRPr lang="de-CH"/>
        </a:p>
      </dgm:t>
    </dgm:pt>
    <dgm:pt modelId="{7F90F90C-F840-48E3-95D4-4F30553EBEE2}" type="pres">
      <dgm:prSet presAssocID="{B7E6110F-7E0B-40BA-8616-45D92CA22A3E}" presName="root2" presStyleCnt="0"/>
      <dgm:spPr/>
    </dgm:pt>
    <dgm:pt modelId="{DE7E09C3-9AE6-4B6C-9F11-4E0F7403D46A}" type="pres">
      <dgm:prSet presAssocID="{B7E6110F-7E0B-40BA-8616-45D92CA22A3E}" presName="LevelTwoTextNode" presStyleLbl="node2" presStyleIdx="2" presStyleCnt="3" custScaleX="110000" custScaleY="110000" custLinFactNeighborX="-10363" custLinFactNeighborY="-63001">
        <dgm:presLayoutVars>
          <dgm:chPref val="3"/>
        </dgm:presLayoutVars>
      </dgm:prSet>
      <dgm:spPr>
        <a:prstGeom prst="snip2DiagRect">
          <a:avLst/>
        </a:prstGeom>
      </dgm:spPr>
      <dgm:t>
        <a:bodyPr/>
        <a:lstStyle/>
        <a:p>
          <a:endParaRPr lang="de-CH"/>
        </a:p>
      </dgm:t>
    </dgm:pt>
    <dgm:pt modelId="{CED3DF71-2342-461B-BAE1-9058F718EF36}" type="pres">
      <dgm:prSet presAssocID="{B7E6110F-7E0B-40BA-8616-45D92CA22A3E}" presName="level3hierChild" presStyleCnt="0"/>
      <dgm:spPr/>
    </dgm:pt>
    <dgm:pt modelId="{E5FE6AFA-127B-491E-B264-4AFE9D26DA6B}" type="pres">
      <dgm:prSet presAssocID="{5B23C314-6B69-4E38-BE99-4F38C529D534}" presName="conn2-1" presStyleLbl="parChTrans1D3" presStyleIdx="7" presStyleCnt="8"/>
      <dgm:spPr/>
      <dgm:t>
        <a:bodyPr/>
        <a:lstStyle/>
        <a:p>
          <a:endParaRPr lang="de-CH"/>
        </a:p>
      </dgm:t>
    </dgm:pt>
    <dgm:pt modelId="{E4E00564-249F-4099-B7C9-214271ADA69D}" type="pres">
      <dgm:prSet presAssocID="{5B23C314-6B69-4E38-BE99-4F38C529D534}" presName="connTx" presStyleLbl="parChTrans1D3" presStyleIdx="7" presStyleCnt="8"/>
      <dgm:spPr/>
      <dgm:t>
        <a:bodyPr/>
        <a:lstStyle/>
        <a:p>
          <a:endParaRPr lang="de-CH"/>
        </a:p>
      </dgm:t>
    </dgm:pt>
    <dgm:pt modelId="{F7E1D528-F1A1-4AA0-80A1-B41F3078466C}" type="pres">
      <dgm:prSet presAssocID="{9DA0242E-8713-4850-8995-4F863A236C43}" presName="root2" presStyleCnt="0"/>
      <dgm:spPr/>
    </dgm:pt>
    <dgm:pt modelId="{1FBBE95D-4001-4755-A15D-2326A8968ED5}" type="pres">
      <dgm:prSet presAssocID="{9DA0242E-8713-4850-8995-4F863A236C43}" presName="LevelTwoTextNode" presStyleLbl="node3" presStyleIdx="7" presStyleCnt="8" custScaleX="106143" custScaleY="122351" custLinFactNeighborX="-10363" custLinFactNeighborY="-63345">
        <dgm:presLayoutVars>
          <dgm:chPref val="3"/>
        </dgm:presLayoutVars>
      </dgm:prSet>
      <dgm:spPr>
        <a:prstGeom prst="snip2DiagRect">
          <a:avLst/>
        </a:prstGeom>
      </dgm:spPr>
      <dgm:t>
        <a:bodyPr/>
        <a:lstStyle/>
        <a:p>
          <a:endParaRPr lang="de-CH"/>
        </a:p>
      </dgm:t>
    </dgm:pt>
    <dgm:pt modelId="{7F2AF5C1-4BE6-4A69-98EA-5CDFB41F6CE9}" type="pres">
      <dgm:prSet presAssocID="{9DA0242E-8713-4850-8995-4F863A236C43}" presName="level3hierChild" presStyleCnt="0"/>
      <dgm:spPr/>
    </dgm:pt>
  </dgm:ptLst>
  <dgm:cxnLst>
    <dgm:cxn modelId="{95BFAAAB-B9AD-406D-9768-8C74D6227623}" srcId="{0EF1AFBD-E74F-443C-B7D7-C7923A24C69F}" destId="{C7FB3ED2-031E-4B3D-836C-DEAFE5092340}" srcOrd="0" destOrd="0" parTransId="{F280E363-DCE8-4D4A-A191-AFC40B81AA88}" sibTransId="{C66B1576-3F59-423A-B7C0-C81B5BDA8058}"/>
    <dgm:cxn modelId="{152C0CF0-DBB4-4C16-B95E-857F76E20948}" type="presOf" srcId="{1CC9D198-2C62-4D74-BC0C-8A482783D2C4}" destId="{0A30C14E-2A81-4F26-B732-3C337F897AA0}" srcOrd="1" destOrd="0" presId="urn:microsoft.com/office/officeart/2005/8/layout/hierarchy2"/>
    <dgm:cxn modelId="{59A3F3CD-6279-4960-9425-F050A951F0A7}" type="presOf" srcId="{D4D97C97-566C-4A12-9B6D-82BE1D42B3C6}" destId="{D08C0DC5-3EBB-4222-ABA0-FDCC0954363E}" srcOrd="1" destOrd="0" presId="urn:microsoft.com/office/officeart/2005/8/layout/hierarchy2"/>
    <dgm:cxn modelId="{865DD4A0-A0BB-4930-92D0-D7EF3FD44623}" type="presOf" srcId="{203A8E41-853D-44E0-8238-EDD84B2FC195}" destId="{2937AF89-F23F-4C00-AD9F-07E5AA8DF6F1}" srcOrd="0" destOrd="0" presId="urn:microsoft.com/office/officeart/2005/8/layout/hierarchy2"/>
    <dgm:cxn modelId="{C6BD8BE2-2661-4704-B5A5-1D748A5C0E6D}" srcId="{6BB92F6B-DDFE-4484-AE5F-1A9D03370C9F}" destId="{439735DA-43FD-474F-B2FC-A98CF7111975}" srcOrd="1" destOrd="0" parTransId="{D0260A86-1564-41EE-810A-D014CC678766}" sibTransId="{3028011A-2384-479E-9DCD-A4FD447690D5}"/>
    <dgm:cxn modelId="{8E2CE9BB-7608-42AF-A4B4-4551993C2DEC}" srcId="{AFA807F1-7659-4633-B08E-09AB71343244}" destId="{60BD40A6-94D3-4010-8547-8F94130D64D5}" srcOrd="1" destOrd="0" parTransId="{03F057BF-45DD-45B0-AC71-A716DADB9A92}" sibTransId="{0CE00437-2BF2-4063-B0FB-AC74D63041A7}"/>
    <dgm:cxn modelId="{E7982689-E029-4088-B36F-8D25DBBABE36}" type="presOf" srcId="{03537D0A-264B-4892-B69B-CCFFDD363281}" destId="{D5838C6E-9623-48D4-865D-86DBF5790EE8}" srcOrd="0" destOrd="0" presId="urn:microsoft.com/office/officeart/2005/8/layout/hierarchy2"/>
    <dgm:cxn modelId="{BE45CB5E-AB80-4526-B76E-87F005FFF099}" type="presOf" srcId="{D38FB98E-DB2D-4A7B-ABC7-BEDD72780F17}" destId="{E36427C6-7589-48BF-A3F7-8F9FD48CA2B2}" srcOrd="0" destOrd="0" presId="urn:microsoft.com/office/officeart/2005/8/layout/hierarchy2"/>
    <dgm:cxn modelId="{7AAF6409-46F0-4C5D-9CE4-2ADB7E041558}" type="presOf" srcId="{F280E363-DCE8-4D4A-A191-AFC40B81AA88}" destId="{85A85BD2-387F-4661-83C2-8F5A46E8DAD3}" srcOrd="1" destOrd="0" presId="urn:microsoft.com/office/officeart/2005/8/layout/hierarchy2"/>
    <dgm:cxn modelId="{C1CE36ED-089C-4A4D-B5A4-7FEE54FE6422}" type="presOf" srcId="{D26DDC69-0E43-4717-8B81-8E9DC774A453}" destId="{B4867A6B-5D2B-457E-9FFD-C0DF948DD1BC}" srcOrd="1" destOrd="0" presId="urn:microsoft.com/office/officeart/2005/8/layout/hierarchy2"/>
    <dgm:cxn modelId="{8BDD6759-421F-4DE2-A653-96F99D1D3DAF}" srcId="{D9FA5E37-2D91-4354-8BD1-2718F65C1243}" destId="{B7E6110F-7E0B-40BA-8616-45D92CA22A3E}" srcOrd="2" destOrd="0" parTransId="{A6AF5C9A-A536-4F36-BACD-4CB2FFCFE2A9}" sibTransId="{969961F6-C1FA-45C0-A2AB-9180ACF84A49}"/>
    <dgm:cxn modelId="{FF8D8A2C-AF3C-413B-91AE-80D0E693044E}" type="presOf" srcId="{B061EBFB-C8B5-4705-B916-165CCA5A8605}" destId="{6E0DE055-97A4-401D-93E9-6300DFC1F85B}" srcOrd="0" destOrd="0" presId="urn:microsoft.com/office/officeart/2005/8/layout/hierarchy2"/>
    <dgm:cxn modelId="{1CF62E85-7C64-493A-9B6E-094874CDE098}" srcId="{B39EAD89-8BCF-4398-A4EA-B1B3BDD94237}" destId="{03537D0A-264B-4892-B69B-CCFFDD363281}" srcOrd="0" destOrd="0" parTransId="{B726EEF0-134F-4306-8CF9-036D3E81F722}" sibTransId="{42500563-727F-4948-8D3F-BA72082A6350}"/>
    <dgm:cxn modelId="{F20F8AE2-35CC-476F-8511-25995B875458}" type="presOf" srcId="{407FF044-46F8-4CA5-8BDA-A2E512FBB504}" destId="{B001A658-5A86-4FE9-8E05-FDAC51E7A72F}" srcOrd="0" destOrd="0" presId="urn:microsoft.com/office/officeart/2005/8/layout/hierarchy2"/>
    <dgm:cxn modelId="{B052C936-880D-47F6-B859-316C4AE61F6F}" type="presOf" srcId="{D0260A86-1564-41EE-810A-D014CC678766}" destId="{95F6EB8F-2C34-4B44-AF08-8103B135C296}" srcOrd="0" destOrd="0" presId="urn:microsoft.com/office/officeart/2005/8/layout/hierarchy2"/>
    <dgm:cxn modelId="{F8E5A2FC-1EF9-4FF5-986F-C53F254AC158}" srcId="{B39EAD89-8BCF-4398-A4EA-B1B3BDD94237}" destId="{280D9C1D-053B-4EFB-AA37-F9DC113DC181}" srcOrd="4" destOrd="0" parTransId="{1E07CA9B-B087-4841-A8A0-DF7814D38E19}" sibTransId="{1486383E-D496-447E-A7BF-1E74A8E0B022}"/>
    <dgm:cxn modelId="{8CCE2BB2-62D6-473E-800A-B6C0B0F50C49}" type="presOf" srcId="{AFA807F1-7659-4633-B08E-09AB71343244}" destId="{CD807603-5809-471E-918A-14BF0C52012E}" srcOrd="0" destOrd="0" presId="urn:microsoft.com/office/officeart/2005/8/layout/hierarchy2"/>
    <dgm:cxn modelId="{EA6281B2-5286-4765-83E1-184F71F3E8FE}" type="presOf" srcId="{D26DDC69-0E43-4717-8B81-8E9DC774A453}" destId="{D5791A1C-6DEE-43C6-96D0-D454E20C3129}" srcOrd="0" destOrd="0" presId="urn:microsoft.com/office/officeart/2005/8/layout/hierarchy2"/>
    <dgm:cxn modelId="{C5AA3DCF-1652-4C54-ADD3-08D0813A2707}" srcId="{D9FA5E37-2D91-4354-8BD1-2718F65C1243}" destId="{B39EAD89-8BCF-4398-A4EA-B1B3BDD94237}" srcOrd="1" destOrd="0" parTransId="{0C77D51B-E6C3-454F-B231-1D8C13E6F90D}" sibTransId="{F0DF74CB-6F6D-43C0-98A7-8287802E6BEA}"/>
    <dgm:cxn modelId="{C0A57B8C-5C51-4AC9-A246-6C7FD19820CD}" type="presOf" srcId="{A6AF5C9A-A536-4F36-BACD-4CB2FFCFE2A9}" destId="{DC0B25EF-AE53-4FB0-85EA-07B8FCBD5383}" srcOrd="0" destOrd="0" presId="urn:microsoft.com/office/officeart/2005/8/layout/hierarchy2"/>
    <dgm:cxn modelId="{A8088454-CA5C-4100-A221-470137BAC105}" type="presOf" srcId="{1E07CA9B-B087-4841-A8A0-DF7814D38E19}" destId="{2BCDA0B7-4B26-4B64-8413-A18322F34CEC}" srcOrd="1" destOrd="0" presId="urn:microsoft.com/office/officeart/2005/8/layout/hierarchy2"/>
    <dgm:cxn modelId="{77951415-7E86-4035-A210-B508E832CB15}" type="presOf" srcId="{6BB92F6B-DDFE-4484-AE5F-1A9D03370C9F}" destId="{B618D990-7A20-4578-BBC5-CD62DEED77CA}" srcOrd="0" destOrd="0" presId="urn:microsoft.com/office/officeart/2005/8/layout/hierarchy2"/>
    <dgm:cxn modelId="{BF829675-BF2F-47EF-9E1B-7E81D5E2FC1B}" type="presOf" srcId="{439735DA-43FD-474F-B2FC-A98CF7111975}" destId="{8DAA2355-CDA7-4D36-BE4C-CA2E34D77EAF}" srcOrd="0" destOrd="0" presId="urn:microsoft.com/office/officeart/2005/8/layout/hierarchy2"/>
    <dgm:cxn modelId="{532AE6FD-E3A2-47E0-96F4-B293F3E0D8CF}" type="presOf" srcId="{66BC3AA4-9BC7-4EA3-A08D-139FDE483B8B}" destId="{03C21A22-2122-4E9A-9127-8A677DE2CD74}" srcOrd="0" destOrd="0" presId="urn:microsoft.com/office/officeart/2005/8/layout/hierarchy2"/>
    <dgm:cxn modelId="{C99197EA-5A04-4FEE-B113-7E0F57134823}" type="presOf" srcId="{7BA5F96C-D962-4260-BFB9-804ACEBBB1A4}" destId="{8AC8D326-FF22-4D59-A7E9-1A834EE44E5E}" srcOrd="0" destOrd="0" presId="urn:microsoft.com/office/officeart/2005/8/layout/hierarchy2"/>
    <dgm:cxn modelId="{2FD9C2FC-A7A5-47EA-913B-AFA645FDCF9D}" type="presOf" srcId="{7A0F558B-EF4D-47EA-AFDE-80911C1405DA}" destId="{6642AD3D-FFD0-4F8A-B06E-0F048A49044D}" srcOrd="1" destOrd="0" presId="urn:microsoft.com/office/officeart/2005/8/layout/hierarchy2"/>
    <dgm:cxn modelId="{F581256A-4E86-413B-9F41-1D2169746FD1}" type="presOf" srcId="{D4D97C97-566C-4A12-9B6D-82BE1D42B3C6}" destId="{45EB4504-2A11-480E-BE85-EFBCF5875FB1}" srcOrd="0" destOrd="0" presId="urn:microsoft.com/office/officeart/2005/8/layout/hierarchy2"/>
    <dgm:cxn modelId="{8CA6758E-838E-45D8-8C91-15622C97EF33}" type="presOf" srcId="{60BD40A6-94D3-4010-8547-8F94130D64D5}" destId="{2E7F4508-33FC-4230-82DB-49F1AF6DE6B8}" srcOrd="0" destOrd="0" presId="urn:microsoft.com/office/officeart/2005/8/layout/hierarchy2"/>
    <dgm:cxn modelId="{31A3979D-7B39-47E5-AE78-02F521E62B19}" srcId="{439735DA-43FD-474F-B2FC-A98CF7111975}" destId="{AFA807F1-7659-4633-B08E-09AB71343244}" srcOrd="1" destOrd="0" parTransId="{E2AE5ACB-7A8D-42B1-B278-1873B365C0A1}" sibTransId="{4F702BD2-1B9A-4DE3-8F6A-02F34EFA44C2}"/>
    <dgm:cxn modelId="{A98FEA89-D672-467C-901F-1672E85479CA}" srcId="{B7E6110F-7E0B-40BA-8616-45D92CA22A3E}" destId="{9DA0242E-8713-4850-8995-4F863A236C43}" srcOrd="0" destOrd="0" parTransId="{5B23C314-6B69-4E38-BE99-4F38C529D534}" sibTransId="{A85C5708-832D-4A35-B94E-B57F705D60DC}"/>
    <dgm:cxn modelId="{7E22D9E7-DC75-498C-9235-20AF654CBD8B}" type="presOf" srcId="{1CC9D198-2C62-4D74-BC0C-8A482783D2C4}" destId="{46BF19CF-8DA9-491F-AB81-7CD1D6590447}" srcOrd="0" destOrd="0" presId="urn:microsoft.com/office/officeart/2005/8/layout/hierarchy2"/>
    <dgm:cxn modelId="{0C500E0C-061B-4827-AFE7-78FC88CE6B00}" type="presOf" srcId="{B061EBFB-C8B5-4705-B916-165CCA5A8605}" destId="{F77E8CD9-AD19-4AA3-A92E-FF7E5D73F576}" srcOrd="1" destOrd="0" presId="urn:microsoft.com/office/officeart/2005/8/layout/hierarchy2"/>
    <dgm:cxn modelId="{83EA55AF-A1D5-414F-8502-BD5E5C912ABD}" srcId="{C7FB3ED2-031E-4B3D-836C-DEAFE5092340}" destId="{407FF044-46F8-4CA5-8BDA-A2E512FBB504}" srcOrd="0" destOrd="0" parTransId="{1CC9D198-2C62-4D74-BC0C-8A482783D2C4}" sibTransId="{E90BBCF9-1838-418D-9A0F-3698F5452043}"/>
    <dgm:cxn modelId="{6D7B6E03-8F20-4EFA-98BB-201FA5525D17}" srcId="{439735DA-43FD-474F-B2FC-A98CF7111975}" destId="{D38FB98E-DB2D-4A7B-ABC7-BEDD72780F17}" srcOrd="0" destOrd="0" parTransId="{5F300D38-4C63-41B5-97B3-AFE40871A8E6}" sibTransId="{50F391E6-5FC8-467E-BAF0-D30693382920}"/>
    <dgm:cxn modelId="{AF333B59-5DF5-4FAE-9A28-DE8666F06C18}" type="presOf" srcId="{B726EEF0-134F-4306-8CF9-036D3E81F722}" destId="{B044C075-E390-4CDF-8E5F-7061A6B759A6}" srcOrd="0" destOrd="0" presId="urn:microsoft.com/office/officeart/2005/8/layout/hierarchy2"/>
    <dgm:cxn modelId="{13A4D9DB-D833-4B39-AC37-5CC5FF12DA65}" type="presOf" srcId="{D9FA5E37-2D91-4354-8BD1-2718F65C1243}" destId="{0270D70E-07E1-4FA4-9134-B11228CB8932}" srcOrd="0" destOrd="0" presId="urn:microsoft.com/office/officeart/2005/8/layout/hierarchy2"/>
    <dgm:cxn modelId="{53C4BCE9-3264-48DA-B8B2-2C91E4AFC9B2}" type="presOf" srcId="{5F300D38-4C63-41B5-97B3-AFE40871A8E6}" destId="{306D863A-9181-4E91-981F-BF060104869F}" srcOrd="0" destOrd="0" presId="urn:microsoft.com/office/officeart/2005/8/layout/hierarchy2"/>
    <dgm:cxn modelId="{E3A7E042-A01C-4B8A-B243-48C40E910C02}" type="presOf" srcId="{7A0F558B-EF4D-47EA-AFDE-80911C1405DA}" destId="{CED1C4CC-152F-46BA-B7DB-B8B750109EA0}" srcOrd="0" destOrd="0" presId="urn:microsoft.com/office/officeart/2005/8/layout/hierarchy2"/>
    <dgm:cxn modelId="{77C348C9-4AF6-4FCE-BCC5-28B89730557E}" srcId="{6BB92F6B-DDFE-4484-AE5F-1A9D03370C9F}" destId="{889297DE-488A-4325-8173-31C34E72E568}" srcOrd="0" destOrd="0" parTransId="{D26DDC69-0E43-4717-8B81-8E9DC774A453}" sibTransId="{623CEE02-9CDC-409E-AFCD-932072014AF9}"/>
    <dgm:cxn modelId="{ABEB66C2-A62F-40B5-9DD1-E8213F704531}" type="presOf" srcId="{D0E4630C-0392-4802-B2EB-5191364DDC26}" destId="{A2D2E01D-4652-4B43-B8D8-D35A3E804EED}" srcOrd="1" destOrd="0" presId="urn:microsoft.com/office/officeart/2005/8/layout/hierarchy2"/>
    <dgm:cxn modelId="{E8F1C79F-29AA-4310-95B3-5F240D503E0B}" srcId="{203A8E41-853D-44E0-8238-EDD84B2FC195}" destId="{D9FA5E37-2D91-4354-8BD1-2718F65C1243}" srcOrd="0" destOrd="0" parTransId="{6154D100-B6FF-481A-BC71-A600D28B3C8D}" sibTransId="{67A98CF8-C29C-4416-9E46-2A68DF75E329}"/>
    <dgm:cxn modelId="{52B0FA4B-C576-4927-949A-AB906949A088}" type="presOf" srcId="{9DA0242E-8713-4850-8995-4F863A236C43}" destId="{1FBBE95D-4001-4755-A15D-2326A8968ED5}" srcOrd="0" destOrd="0" presId="urn:microsoft.com/office/officeart/2005/8/layout/hierarchy2"/>
    <dgm:cxn modelId="{7E3A04B0-811D-410A-933D-1B35DB11C02D}" type="presOf" srcId="{8EB42BA7-D582-4167-8692-7A825E212FDD}" destId="{75DDB9ED-94FD-4627-B546-A93FC339CE26}" srcOrd="0" destOrd="0" presId="urn:microsoft.com/office/officeart/2005/8/layout/hierarchy2"/>
    <dgm:cxn modelId="{E03C4A99-AF0D-48CC-8BEA-F38FBE440298}" type="presOf" srcId="{0C77D51B-E6C3-454F-B231-1D8C13E6F90D}" destId="{57057D28-CDA6-4F01-9CA5-F8F365E3D685}" srcOrd="0" destOrd="0" presId="urn:microsoft.com/office/officeart/2005/8/layout/hierarchy2"/>
    <dgm:cxn modelId="{6A372C2E-B215-4AFE-B615-B530D82F0B45}" type="presOf" srcId="{3AFF674F-4F6C-4C87-A313-4996413B867C}" destId="{4CB6C23C-5000-41EE-B5DE-B95CF9ADB175}" srcOrd="0" destOrd="0" presId="urn:microsoft.com/office/officeart/2005/8/layout/hierarchy2"/>
    <dgm:cxn modelId="{299824CA-13BA-4712-95AD-A5BCC1D81960}" type="presOf" srcId="{1E07CA9B-B087-4841-A8A0-DF7814D38E19}" destId="{7648F5E8-1420-4551-BE79-10DF2E228C4E}" srcOrd="0" destOrd="0" presId="urn:microsoft.com/office/officeart/2005/8/layout/hierarchy2"/>
    <dgm:cxn modelId="{373EA78D-BEB2-48AF-8A89-DDF4247E83EA}" srcId="{439735DA-43FD-474F-B2FC-A98CF7111975}" destId="{8AA33C8D-3138-473D-9EE1-E9A4D78925DD}" srcOrd="2" destOrd="0" parTransId="{D4D97C97-566C-4A12-9B6D-82BE1D42B3C6}" sibTransId="{F5591395-7CD9-4416-8FA1-37349C977D06}"/>
    <dgm:cxn modelId="{D8305BD3-A451-4850-9783-FF6BE0FF2AB2}" type="presOf" srcId="{0EF1AFBD-E74F-443C-B7D7-C7923A24C69F}" destId="{C8EF6DE0-7787-4D4B-84E9-649C1C1F038F}" srcOrd="0" destOrd="0" presId="urn:microsoft.com/office/officeart/2005/8/layout/hierarchy2"/>
    <dgm:cxn modelId="{FAC03573-CF0B-4651-8A79-542CB6CEA7D7}" type="presOf" srcId="{5B23C314-6B69-4E38-BE99-4F38C529D534}" destId="{E4E00564-249F-4099-B7C9-214271ADA69D}" srcOrd="1" destOrd="0" presId="urn:microsoft.com/office/officeart/2005/8/layout/hierarchy2"/>
    <dgm:cxn modelId="{231CF2AA-87AC-44C4-A131-954802455D51}" type="presOf" srcId="{E2AE5ACB-7A8D-42B1-B278-1873B365C0A1}" destId="{4BBB25F3-A236-45BA-B3E7-01644BB2A5FD}" srcOrd="1" destOrd="0" presId="urn:microsoft.com/office/officeart/2005/8/layout/hierarchy2"/>
    <dgm:cxn modelId="{557499EA-7681-497B-9681-26C5C641A3C9}" type="presOf" srcId="{28EC3372-1668-4779-B83C-6FEE095DB4AF}" destId="{08452610-E891-4D9B-937F-3A498472D010}" srcOrd="0" destOrd="0" presId="urn:microsoft.com/office/officeart/2005/8/layout/hierarchy2"/>
    <dgm:cxn modelId="{8F2ABDAF-CEE9-4975-9DB3-831FFE4849D4}" type="presOf" srcId="{B39EAD89-8BCF-4398-A4EA-B1B3BDD94237}" destId="{0320BBF4-8A74-428D-B129-31266FE0BFBB}" srcOrd="0" destOrd="0" presId="urn:microsoft.com/office/officeart/2005/8/layout/hierarchy2"/>
    <dgm:cxn modelId="{4895ABAA-6B15-4BCA-AF9E-2F072F04E239}" type="presOf" srcId="{83877DF0-8814-494B-9EAA-ED88A8171E7E}" destId="{2FE54FBA-CB35-45A3-849D-3B9C2C4B6B6E}" srcOrd="1" destOrd="0" presId="urn:microsoft.com/office/officeart/2005/8/layout/hierarchy2"/>
    <dgm:cxn modelId="{0ACE5CE6-532B-405D-9A01-37656492128A}" srcId="{C7FB3ED2-031E-4B3D-836C-DEAFE5092340}" destId="{6BB92F6B-DDFE-4484-AE5F-1A9D03370C9F}" srcOrd="1" destOrd="0" parTransId="{B061EBFB-C8B5-4705-B916-165CCA5A8605}" sibTransId="{BBF50C40-8B6F-44C0-9490-44DD94B938F3}"/>
    <dgm:cxn modelId="{0770E0D3-4B47-41CF-BA18-A5A964E679EB}" type="presOf" srcId="{C7FB3ED2-031E-4B3D-836C-DEAFE5092340}" destId="{76A1338F-FA68-485D-9502-0B81CD795A55}" srcOrd="0" destOrd="0" presId="urn:microsoft.com/office/officeart/2005/8/layout/hierarchy2"/>
    <dgm:cxn modelId="{2F79901F-6D3F-49BC-A9A2-35D76B415336}" type="presOf" srcId="{03F057BF-45DD-45B0-AC71-A716DADB9A92}" destId="{4E9B73BD-954F-48ED-AE1C-8C885FB1286E}" srcOrd="0" destOrd="0" presId="urn:microsoft.com/office/officeart/2005/8/layout/hierarchy2"/>
    <dgm:cxn modelId="{E36C9E0D-E1DC-41A7-9DB3-5A0E649FC463}" type="presOf" srcId="{E2AE5ACB-7A8D-42B1-B278-1873B365C0A1}" destId="{1BFBB1D0-10D1-4155-889E-D62B8032479C}" srcOrd="0" destOrd="0" presId="urn:microsoft.com/office/officeart/2005/8/layout/hierarchy2"/>
    <dgm:cxn modelId="{680DCD32-2BC9-44F5-8A6A-5C31BD920F35}" type="presOf" srcId="{5B23C314-6B69-4E38-BE99-4F38C529D534}" destId="{E5FE6AFA-127B-491E-B264-4AFE9D26DA6B}" srcOrd="0" destOrd="0" presId="urn:microsoft.com/office/officeart/2005/8/layout/hierarchy2"/>
    <dgm:cxn modelId="{05D4DFCD-8731-487D-ABA8-899A789FEED8}" srcId="{0EF1AFBD-E74F-443C-B7D7-C7923A24C69F}" destId="{66BC3AA4-9BC7-4EA3-A08D-139FDE483B8B}" srcOrd="1" destOrd="0" parTransId="{9344C6A2-73E8-487C-979E-624752320699}" sibTransId="{4F74D72D-C155-470D-B490-D98A59B44274}"/>
    <dgm:cxn modelId="{C2E2AE89-4B49-4297-8AA2-9B72991D4E5F}" srcId="{8AA33C8D-3138-473D-9EE1-E9A4D78925DD}" destId="{8EB42BA7-D582-4167-8692-7A825E212FDD}" srcOrd="0" destOrd="0" parTransId="{D0E4630C-0392-4802-B2EB-5191364DDC26}" sibTransId="{D0255B28-D3AC-4FD6-A006-D66C7D9116A3}"/>
    <dgm:cxn modelId="{40643AAF-0DBE-4147-A287-9A57B5390F8B}" srcId="{B39EAD89-8BCF-4398-A4EA-B1B3BDD94237}" destId="{FE8ED842-C678-4E91-A22E-13853F86DB6C}" srcOrd="1" destOrd="0" parTransId="{0D9D1D57-B208-45A3-898E-5179B0E6FB9C}" sibTransId="{C0AAD173-3416-445A-B342-F4A3B8787303}"/>
    <dgm:cxn modelId="{2F619788-ACDE-4916-BE67-EB14E9EF4FB5}" srcId="{B39EAD89-8BCF-4398-A4EA-B1B3BDD94237}" destId="{6B0F84E1-14F5-4FD0-BA96-57B77A552F50}" srcOrd="3" destOrd="0" parTransId="{28EC3372-1668-4779-B83C-6FEE095DB4AF}" sibTransId="{99419F24-18EC-4DE3-967A-91A2378EED2B}"/>
    <dgm:cxn modelId="{2A09AABC-2342-4053-8AC2-FBDAB1ED4659}" srcId="{AFA807F1-7659-4633-B08E-09AB71343244}" destId="{3AFF674F-4F6C-4C87-A313-4996413B867C}" srcOrd="0" destOrd="0" parTransId="{7A0F558B-EF4D-47EA-AFDE-80911C1405DA}" sibTransId="{C997EDCE-535A-4CAF-8A0B-A830FC9A9C66}"/>
    <dgm:cxn modelId="{4D294629-3760-4691-91A7-DED58860A889}" type="presOf" srcId="{D0E4630C-0392-4802-B2EB-5191364DDC26}" destId="{2E2A098F-531C-4D05-ABE9-E25C3E28C240}" srcOrd="0" destOrd="0" presId="urn:microsoft.com/office/officeart/2005/8/layout/hierarchy2"/>
    <dgm:cxn modelId="{F2705B11-41DA-4068-B97D-9426F8795D4A}" type="presOf" srcId="{F280E363-DCE8-4D4A-A191-AFC40B81AA88}" destId="{3FA4CA6E-0FFC-4FE0-A443-81ED1E836479}" srcOrd="0" destOrd="0" presId="urn:microsoft.com/office/officeart/2005/8/layout/hierarchy2"/>
    <dgm:cxn modelId="{AE61E527-84C9-4D71-8962-3E65665C367E}" type="presOf" srcId="{D0260A86-1564-41EE-810A-D014CC678766}" destId="{C3C1143D-FB88-442B-B94C-0ECB3EDBD4EA}" srcOrd="1" destOrd="0" presId="urn:microsoft.com/office/officeart/2005/8/layout/hierarchy2"/>
    <dgm:cxn modelId="{82DD5109-6AF2-4785-8726-85B533A8F4CC}" type="presOf" srcId="{83877DF0-8814-494B-9EAA-ED88A8171E7E}" destId="{581F7235-1161-43F3-A703-D5303A082E09}" srcOrd="0" destOrd="0" presId="urn:microsoft.com/office/officeart/2005/8/layout/hierarchy2"/>
    <dgm:cxn modelId="{A1017049-366B-4819-AC67-CC052E4E42FB}" type="presOf" srcId="{153E6EA5-C574-4359-8B2B-8714BFB8E7BA}" destId="{C86C6C50-FB9C-468E-BA2B-CD178DD6A043}" srcOrd="0" destOrd="0" presId="urn:microsoft.com/office/officeart/2005/8/layout/hierarchy2"/>
    <dgm:cxn modelId="{50EEC5B2-6918-4DC0-8857-96D82D045022}" type="presOf" srcId="{28EC3372-1668-4779-B83C-6FEE095DB4AF}" destId="{F0E1D366-7477-4660-AF87-DF12C2EEA7B4}" srcOrd="1" destOrd="0" presId="urn:microsoft.com/office/officeart/2005/8/layout/hierarchy2"/>
    <dgm:cxn modelId="{01371766-C547-46EF-BA31-C6703F1FDE1A}" srcId="{B39EAD89-8BCF-4398-A4EA-B1B3BDD94237}" destId="{153E6EA5-C574-4359-8B2B-8714BFB8E7BA}" srcOrd="2" destOrd="0" parTransId="{83877DF0-8814-494B-9EAA-ED88A8171E7E}" sibTransId="{5D34F442-D7CE-45AF-A975-261DC3EA4D0E}"/>
    <dgm:cxn modelId="{E725C2EF-C303-4613-B512-547B35699DB3}" type="presOf" srcId="{FE8ED842-C678-4E91-A22E-13853F86DB6C}" destId="{A411056C-4C88-4EF4-A885-963181592A53}" srcOrd="0" destOrd="0" presId="urn:microsoft.com/office/officeart/2005/8/layout/hierarchy2"/>
    <dgm:cxn modelId="{6A5E3891-8762-462D-94A4-F4DA4400CB6F}" type="presOf" srcId="{B726EEF0-134F-4306-8CF9-036D3E81F722}" destId="{C7411721-1ACE-431E-81BE-2A8BC704EDC9}" srcOrd="1" destOrd="0" presId="urn:microsoft.com/office/officeart/2005/8/layout/hierarchy2"/>
    <dgm:cxn modelId="{193B3EB4-45EC-45EA-920A-6D997FE2A297}" type="presOf" srcId="{5F300D38-4C63-41B5-97B3-AFE40871A8E6}" destId="{5E6E99E3-ABF2-458E-8ECA-A3E542BF7EB3}" srcOrd="1" destOrd="0" presId="urn:microsoft.com/office/officeart/2005/8/layout/hierarchy2"/>
    <dgm:cxn modelId="{9F2B6353-5F38-4CA6-9318-7488B97CFAE4}" type="presOf" srcId="{A6AF5C9A-A536-4F36-BACD-4CB2FFCFE2A9}" destId="{6FD92547-C7D4-4E27-981B-E5EE1F0F2929}" srcOrd="1" destOrd="0" presId="urn:microsoft.com/office/officeart/2005/8/layout/hierarchy2"/>
    <dgm:cxn modelId="{EA47A272-C896-4A4F-90A0-33D935A41633}" type="presOf" srcId="{9344C6A2-73E8-487C-979E-624752320699}" destId="{04B951ED-487A-4EF4-A1AD-7ECFA5196FEA}" srcOrd="1" destOrd="0" presId="urn:microsoft.com/office/officeart/2005/8/layout/hierarchy2"/>
    <dgm:cxn modelId="{6536A57C-DBE9-4547-83EB-D788CEAE8609}" type="presOf" srcId="{8AA33C8D-3138-473D-9EE1-E9A4D78925DD}" destId="{BB40CFD7-8C3E-4BBD-9BAE-B7DEF7C97945}" srcOrd="0" destOrd="0" presId="urn:microsoft.com/office/officeart/2005/8/layout/hierarchy2"/>
    <dgm:cxn modelId="{2765CE40-8D46-497A-AB5D-51B0787B3AD9}" type="presOf" srcId="{0D9D1D57-B208-45A3-898E-5179B0E6FB9C}" destId="{FA736759-EDBC-43E1-A754-FC896D6F95D3}" srcOrd="1" destOrd="0" presId="urn:microsoft.com/office/officeart/2005/8/layout/hierarchy2"/>
    <dgm:cxn modelId="{BDA40453-E0DD-4B82-A966-235C38F0E317}" type="presOf" srcId="{7BA5F96C-D962-4260-BFB9-804ACEBBB1A4}" destId="{B2D13F2C-95E1-4E68-954C-1756EE84678D}" srcOrd="1" destOrd="0" presId="urn:microsoft.com/office/officeart/2005/8/layout/hierarchy2"/>
    <dgm:cxn modelId="{782FF7B0-2B6E-47FD-9208-4200F027A32C}" type="presOf" srcId="{0C77D51B-E6C3-454F-B231-1D8C13E6F90D}" destId="{821B8EB2-43AC-4EB3-AA7A-7B472E78190D}" srcOrd="1" destOrd="0" presId="urn:microsoft.com/office/officeart/2005/8/layout/hierarchy2"/>
    <dgm:cxn modelId="{9BAD0C95-99B3-46D8-B412-E10007D4A8BE}" srcId="{D9FA5E37-2D91-4354-8BD1-2718F65C1243}" destId="{0EF1AFBD-E74F-443C-B7D7-C7923A24C69F}" srcOrd="0" destOrd="0" parTransId="{7BA5F96C-D962-4260-BFB9-804ACEBBB1A4}" sibTransId="{CAC67D08-3C0C-4424-BAE0-6062E40FD5FC}"/>
    <dgm:cxn modelId="{E0E4700F-0AE1-4E59-84D5-83AE62D2A375}" type="presOf" srcId="{0D9D1D57-B208-45A3-898E-5179B0E6FB9C}" destId="{DAD2B94D-BB99-431F-8B7E-B7163528847E}" srcOrd="0" destOrd="0" presId="urn:microsoft.com/office/officeart/2005/8/layout/hierarchy2"/>
    <dgm:cxn modelId="{D2A3C035-64CF-40D1-A079-8FE045ECA5DA}" type="presOf" srcId="{03F057BF-45DD-45B0-AC71-A716DADB9A92}" destId="{A17B438E-6C4D-4C55-9202-67E7FAF59EC9}" srcOrd="1" destOrd="0" presId="urn:microsoft.com/office/officeart/2005/8/layout/hierarchy2"/>
    <dgm:cxn modelId="{8C185FB4-BA3A-4ACD-A117-4554FFC767E6}" type="presOf" srcId="{889297DE-488A-4325-8173-31C34E72E568}" destId="{9C48F93F-70AD-4C61-B47D-CC83A8C68FCC}" srcOrd="0" destOrd="0" presId="urn:microsoft.com/office/officeart/2005/8/layout/hierarchy2"/>
    <dgm:cxn modelId="{28C8C4D2-92D1-4AF2-8805-4571386B31FA}" type="presOf" srcId="{9344C6A2-73E8-487C-979E-624752320699}" destId="{F899DF31-C9F9-4C7F-8720-66570B6EC9E9}" srcOrd="0" destOrd="0" presId="urn:microsoft.com/office/officeart/2005/8/layout/hierarchy2"/>
    <dgm:cxn modelId="{E334D793-38E7-4C7F-9DCB-40F1C470697B}" type="presOf" srcId="{6B0F84E1-14F5-4FD0-BA96-57B77A552F50}" destId="{891F4DEE-CCD1-4704-B2B9-D9FAF1F7FBB5}" srcOrd="0" destOrd="0" presId="urn:microsoft.com/office/officeart/2005/8/layout/hierarchy2"/>
    <dgm:cxn modelId="{3B54B617-93FB-45E9-A10C-DFCC2A0647A2}" type="presOf" srcId="{B7E6110F-7E0B-40BA-8616-45D92CA22A3E}" destId="{DE7E09C3-9AE6-4B6C-9F11-4E0F7403D46A}" srcOrd="0" destOrd="0" presId="urn:microsoft.com/office/officeart/2005/8/layout/hierarchy2"/>
    <dgm:cxn modelId="{9507E972-543E-442C-96E1-852B013829EF}" type="presOf" srcId="{280D9C1D-053B-4EFB-AA37-F9DC113DC181}" destId="{7F3E64F2-F385-417F-8A73-E717467A14CB}" srcOrd="0" destOrd="0" presId="urn:microsoft.com/office/officeart/2005/8/layout/hierarchy2"/>
    <dgm:cxn modelId="{6583B583-6B46-40E4-81A2-732B1A63E9C5}" type="presParOf" srcId="{2937AF89-F23F-4C00-AD9F-07E5AA8DF6F1}" destId="{D6BB1A85-FEA4-44F4-BFC0-6B19916502FA}" srcOrd="0" destOrd="0" presId="urn:microsoft.com/office/officeart/2005/8/layout/hierarchy2"/>
    <dgm:cxn modelId="{575B30B1-ED70-4A9E-A233-35E6481C6820}" type="presParOf" srcId="{D6BB1A85-FEA4-44F4-BFC0-6B19916502FA}" destId="{0270D70E-07E1-4FA4-9134-B11228CB8932}" srcOrd="0" destOrd="0" presId="urn:microsoft.com/office/officeart/2005/8/layout/hierarchy2"/>
    <dgm:cxn modelId="{B01022DB-BBD9-4A4A-A530-2E0CD46D8A65}" type="presParOf" srcId="{D6BB1A85-FEA4-44F4-BFC0-6B19916502FA}" destId="{974AE4BF-62A5-4394-9328-104B8E80D85E}" srcOrd="1" destOrd="0" presId="urn:microsoft.com/office/officeart/2005/8/layout/hierarchy2"/>
    <dgm:cxn modelId="{3A2F4BE8-97C2-4132-9BD2-4A3E04BFC087}" type="presParOf" srcId="{974AE4BF-62A5-4394-9328-104B8E80D85E}" destId="{8AC8D326-FF22-4D59-A7E9-1A834EE44E5E}" srcOrd="0" destOrd="0" presId="urn:microsoft.com/office/officeart/2005/8/layout/hierarchy2"/>
    <dgm:cxn modelId="{08BFA4A3-9C89-4726-94F4-D425C22B417F}" type="presParOf" srcId="{8AC8D326-FF22-4D59-A7E9-1A834EE44E5E}" destId="{B2D13F2C-95E1-4E68-954C-1756EE84678D}" srcOrd="0" destOrd="0" presId="urn:microsoft.com/office/officeart/2005/8/layout/hierarchy2"/>
    <dgm:cxn modelId="{ABCD3355-08CA-428A-87C7-EC9E7B24846D}" type="presParOf" srcId="{974AE4BF-62A5-4394-9328-104B8E80D85E}" destId="{9D561F84-F189-45CE-BA28-01BA4494488F}" srcOrd="1" destOrd="0" presId="urn:microsoft.com/office/officeart/2005/8/layout/hierarchy2"/>
    <dgm:cxn modelId="{DACAE008-B0D5-4CAE-9967-EC1DFC9BCB20}" type="presParOf" srcId="{9D561F84-F189-45CE-BA28-01BA4494488F}" destId="{C8EF6DE0-7787-4D4B-84E9-649C1C1F038F}" srcOrd="0" destOrd="0" presId="urn:microsoft.com/office/officeart/2005/8/layout/hierarchy2"/>
    <dgm:cxn modelId="{7142B3EC-CB0E-4DEB-967B-55929003F9B1}" type="presParOf" srcId="{9D561F84-F189-45CE-BA28-01BA4494488F}" destId="{2BCB461E-4813-4D64-9146-F5C551263617}" srcOrd="1" destOrd="0" presId="urn:microsoft.com/office/officeart/2005/8/layout/hierarchy2"/>
    <dgm:cxn modelId="{70732513-F664-4B2C-BDB3-AEFAA6E82D56}" type="presParOf" srcId="{2BCB461E-4813-4D64-9146-F5C551263617}" destId="{3FA4CA6E-0FFC-4FE0-A443-81ED1E836479}" srcOrd="0" destOrd="0" presId="urn:microsoft.com/office/officeart/2005/8/layout/hierarchy2"/>
    <dgm:cxn modelId="{6B7C578C-0BBE-4313-88F8-764459EF8329}" type="presParOf" srcId="{3FA4CA6E-0FFC-4FE0-A443-81ED1E836479}" destId="{85A85BD2-387F-4661-83C2-8F5A46E8DAD3}" srcOrd="0" destOrd="0" presId="urn:microsoft.com/office/officeart/2005/8/layout/hierarchy2"/>
    <dgm:cxn modelId="{31F9161E-FEB3-4745-AF01-1006BDECD593}" type="presParOf" srcId="{2BCB461E-4813-4D64-9146-F5C551263617}" destId="{8DCC5D2E-060C-4CCF-BD55-CCDAFD5169B2}" srcOrd="1" destOrd="0" presId="urn:microsoft.com/office/officeart/2005/8/layout/hierarchy2"/>
    <dgm:cxn modelId="{F399751A-5BA7-4124-A450-9F5116E158F2}" type="presParOf" srcId="{8DCC5D2E-060C-4CCF-BD55-CCDAFD5169B2}" destId="{76A1338F-FA68-485D-9502-0B81CD795A55}" srcOrd="0" destOrd="0" presId="urn:microsoft.com/office/officeart/2005/8/layout/hierarchy2"/>
    <dgm:cxn modelId="{969DE25A-BB81-40E4-9E76-8ECD9D530121}" type="presParOf" srcId="{8DCC5D2E-060C-4CCF-BD55-CCDAFD5169B2}" destId="{E44FFF5E-FD7C-4016-8CE6-492F9178271C}" srcOrd="1" destOrd="0" presId="urn:microsoft.com/office/officeart/2005/8/layout/hierarchy2"/>
    <dgm:cxn modelId="{196BB89F-5424-4960-AD0E-8B40480B6B9C}" type="presParOf" srcId="{E44FFF5E-FD7C-4016-8CE6-492F9178271C}" destId="{46BF19CF-8DA9-491F-AB81-7CD1D6590447}" srcOrd="0" destOrd="0" presId="urn:microsoft.com/office/officeart/2005/8/layout/hierarchy2"/>
    <dgm:cxn modelId="{5A7CC65D-DCD3-4715-AF5E-29CC08F0DC8E}" type="presParOf" srcId="{46BF19CF-8DA9-491F-AB81-7CD1D6590447}" destId="{0A30C14E-2A81-4F26-B732-3C337F897AA0}" srcOrd="0" destOrd="0" presId="urn:microsoft.com/office/officeart/2005/8/layout/hierarchy2"/>
    <dgm:cxn modelId="{1132DA57-12A7-4441-A962-3E5FBB7867EC}" type="presParOf" srcId="{E44FFF5E-FD7C-4016-8CE6-492F9178271C}" destId="{C11CBCC9-4005-403B-804F-B439CC23A16C}" srcOrd="1" destOrd="0" presId="urn:microsoft.com/office/officeart/2005/8/layout/hierarchy2"/>
    <dgm:cxn modelId="{39FFCD01-BC33-469C-BDE2-1B8ACED2778D}" type="presParOf" srcId="{C11CBCC9-4005-403B-804F-B439CC23A16C}" destId="{B001A658-5A86-4FE9-8E05-FDAC51E7A72F}" srcOrd="0" destOrd="0" presId="urn:microsoft.com/office/officeart/2005/8/layout/hierarchy2"/>
    <dgm:cxn modelId="{DEAA2496-7D7B-4917-A0C7-563DADF51535}" type="presParOf" srcId="{C11CBCC9-4005-403B-804F-B439CC23A16C}" destId="{AD080F13-1247-4AB7-832A-F04E2777DD62}" srcOrd="1" destOrd="0" presId="urn:microsoft.com/office/officeart/2005/8/layout/hierarchy2"/>
    <dgm:cxn modelId="{4721D48A-6F69-480F-8EA4-926C0FB49CE7}" type="presParOf" srcId="{E44FFF5E-FD7C-4016-8CE6-492F9178271C}" destId="{6E0DE055-97A4-401D-93E9-6300DFC1F85B}" srcOrd="2" destOrd="0" presId="urn:microsoft.com/office/officeart/2005/8/layout/hierarchy2"/>
    <dgm:cxn modelId="{83FF5D14-55C3-48FA-8CA6-6FA1F05AA22A}" type="presParOf" srcId="{6E0DE055-97A4-401D-93E9-6300DFC1F85B}" destId="{F77E8CD9-AD19-4AA3-A92E-FF7E5D73F576}" srcOrd="0" destOrd="0" presId="urn:microsoft.com/office/officeart/2005/8/layout/hierarchy2"/>
    <dgm:cxn modelId="{6E9F9EA7-3DAD-46A6-A443-4E1740ADA5FB}" type="presParOf" srcId="{E44FFF5E-FD7C-4016-8CE6-492F9178271C}" destId="{72FD78FB-1DED-43AC-B32E-988A05416983}" srcOrd="3" destOrd="0" presId="urn:microsoft.com/office/officeart/2005/8/layout/hierarchy2"/>
    <dgm:cxn modelId="{ACDA81D6-820C-409A-841E-108CB49BF1E0}" type="presParOf" srcId="{72FD78FB-1DED-43AC-B32E-988A05416983}" destId="{B618D990-7A20-4578-BBC5-CD62DEED77CA}" srcOrd="0" destOrd="0" presId="urn:microsoft.com/office/officeart/2005/8/layout/hierarchy2"/>
    <dgm:cxn modelId="{A233B6F0-5E1A-49F5-9340-ED79ABEF3B27}" type="presParOf" srcId="{72FD78FB-1DED-43AC-B32E-988A05416983}" destId="{E0257669-9D6D-4D1B-B308-465703CCDB61}" srcOrd="1" destOrd="0" presId="urn:microsoft.com/office/officeart/2005/8/layout/hierarchy2"/>
    <dgm:cxn modelId="{BF66A8FF-D844-43DA-9E81-BC53C4B68296}" type="presParOf" srcId="{E0257669-9D6D-4D1B-B308-465703CCDB61}" destId="{D5791A1C-6DEE-43C6-96D0-D454E20C3129}" srcOrd="0" destOrd="0" presId="urn:microsoft.com/office/officeart/2005/8/layout/hierarchy2"/>
    <dgm:cxn modelId="{B911723E-8C89-493D-9D0E-30DDA1978DA7}" type="presParOf" srcId="{D5791A1C-6DEE-43C6-96D0-D454E20C3129}" destId="{B4867A6B-5D2B-457E-9FFD-C0DF948DD1BC}" srcOrd="0" destOrd="0" presId="urn:microsoft.com/office/officeart/2005/8/layout/hierarchy2"/>
    <dgm:cxn modelId="{266392AE-D682-480D-BBE6-FC38D60A8ADE}" type="presParOf" srcId="{E0257669-9D6D-4D1B-B308-465703CCDB61}" destId="{6FB12C4D-3C67-43A3-BF22-237120E69DF0}" srcOrd="1" destOrd="0" presId="urn:microsoft.com/office/officeart/2005/8/layout/hierarchy2"/>
    <dgm:cxn modelId="{AF138CDB-76ED-4A21-9BE7-2AA43561B892}" type="presParOf" srcId="{6FB12C4D-3C67-43A3-BF22-237120E69DF0}" destId="{9C48F93F-70AD-4C61-B47D-CC83A8C68FCC}" srcOrd="0" destOrd="0" presId="urn:microsoft.com/office/officeart/2005/8/layout/hierarchy2"/>
    <dgm:cxn modelId="{BFB85D69-876F-49AA-A162-E99D0AE74CD9}" type="presParOf" srcId="{6FB12C4D-3C67-43A3-BF22-237120E69DF0}" destId="{8ABCE08A-1719-4636-A854-0393DDCD27BA}" srcOrd="1" destOrd="0" presId="urn:microsoft.com/office/officeart/2005/8/layout/hierarchy2"/>
    <dgm:cxn modelId="{630083DF-800F-4099-B30E-8A00FD775C2B}" type="presParOf" srcId="{E0257669-9D6D-4D1B-B308-465703CCDB61}" destId="{95F6EB8F-2C34-4B44-AF08-8103B135C296}" srcOrd="2" destOrd="0" presId="urn:microsoft.com/office/officeart/2005/8/layout/hierarchy2"/>
    <dgm:cxn modelId="{823D8BB4-F664-4459-B10A-842E7B4A1441}" type="presParOf" srcId="{95F6EB8F-2C34-4B44-AF08-8103B135C296}" destId="{C3C1143D-FB88-442B-B94C-0ECB3EDBD4EA}" srcOrd="0" destOrd="0" presId="urn:microsoft.com/office/officeart/2005/8/layout/hierarchy2"/>
    <dgm:cxn modelId="{34E68E85-39F5-484F-9476-F2E1C46F6AF7}" type="presParOf" srcId="{E0257669-9D6D-4D1B-B308-465703CCDB61}" destId="{6E03323C-8AC0-4C36-87C3-DA42539EA3B4}" srcOrd="3" destOrd="0" presId="urn:microsoft.com/office/officeart/2005/8/layout/hierarchy2"/>
    <dgm:cxn modelId="{2BA40A36-5D7B-4C45-B31A-5E5F99E5228A}" type="presParOf" srcId="{6E03323C-8AC0-4C36-87C3-DA42539EA3B4}" destId="{8DAA2355-CDA7-4D36-BE4C-CA2E34D77EAF}" srcOrd="0" destOrd="0" presId="urn:microsoft.com/office/officeart/2005/8/layout/hierarchy2"/>
    <dgm:cxn modelId="{F63C6324-206D-4F4D-BE16-2EF12D90F794}" type="presParOf" srcId="{6E03323C-8AC0-4C36-87C3-DA42539EA3B4}" destId="{DA8383FD-9E06-4FD8-9339-1D9F8E624DBA}" srcOrd="1" destOrd="0" presId="urn:microsoft.com/office/officeart/2005/8/layout/hierarchy2"/>
    <dgm:cxn modelId="{1D0309EE-C8B1-4A31-9379-570207894BE8}" type="presParOf" srcId="{DA8383FD-9E06-4FD8-9339-1D9F8E624DBA}" destId="{306D863A-9181-4E91-981F-BF060104869F}" srcOrd="0" destOrd="0" presId="urn:microsoft.com/office/officeart/2005/8/layout/hierarchy2"/>
    <dgm:cxn modelId="{D451E94A-ACE5-42DE-A519-442ED19F819D}" type="presParOf" srcId="{306D863A-9181-4E91-981F-BF060104869F}" destId="{5E6E99E3-ABF2-458E-8ECA-A3E542BF7EB3}" srcOrd="0" destOrd="0" presId="urn:microsoft.com/office/officeart/2005/8/layout/hierarchy2"/>
    <dgm:cxn modelId="{C92F16E4-12B2-4DF9-B2BA-D28CC68D852D}" type="presParOf" srcId="{DA8383FD-9E06-4FD8-9339-1D9F8E624DBA}" destId="{3B5B4107-4800-4807-8146-C73714A05B4B}" srcOrd="1" destOrd="0" presId="urn:microsoft.com/office/officeart/2005/8/layout/hierarchy2"/>
    <dgm:cxn modelId="{101E6F90-A5B3-4CCB-8E20-7AE7C1A041A0}" type="presParOf" srcId="{3B5B4107-4800-4807-8146-C73714A05B4B}" destId="{E36427C6-7589-48BF-A3F7-8F9FD48CA2B2}" srcOrd="0" destOrd="0" presId="urn:microsoft.com/office/officeart/2005/8/layout/hierarchy2"/>
    <dgm:cxn modelId="{013FFAD8-8E49-42AB-B593-5CC4748C29B7}" type="presParOf" srcId="{3B5B4107-4800-4807-8146-C73714A05B4B}" destId="{EA477572-5B5A-4CD6-A7EC-513997FFBF0E}" srcOrd="1" destOrd="0" presId="urn:microsoft.com/office/officeart/2005/8/layout/hierarchy2"/>
    <dgm:cxn modelId="{D8CCA3F2-39FD-4A3F-8649-7CDC8D60D020}" type="presParOf" srcId="{DA8383FD-9E06-4FD8-9339-1D9F8E624DBA}" destId="{1BFBB1D0-10D1-4155-889E-D62B8032479C}" srcOrd="2" destOrd="0" presId="urn:microsoft.com/office/officeart/2005/8/layout/hierarchy2"/>
    <dgm:cxn modelId="{DF2EA26D-B10D-4AE5-9E9B-C83B1C44DD65}" type="presParOf" srcId="{1BFBB1D0-10D1-4155-889E-D62B8032479C}" destId="{4BBB25F3-A236-45BA-B3E7-01644BB2A5FD}" srcOrd="0" destOrd="0" presId="urn:microsoft.com/office/officeart/2005/8/layout/hierarchy2"/>
    <dgm:cxn modelId="{FF0D3E73-EB05-42A7-BEAC-A7666D4E1926}" type="presParOf" srcId="{DA8383FD-9E06-4FD8-9339-1D9F8E624DBA}" destId="{0A3BF014-D3ED-437D-AF97-09F67A3779E7}" srcOrd="3" destOrd="0" presId="urn:microsoft.com/office/officeart/2005/8/layout/hierarchy2"/>
    <dgm:cxn modelId="{927CBFD2-68AB-4425-93CF-10EDE7C99391}" type="presParOf" srcId="{0A3BF014-D3ED-437D-AF97-09F67A3779E7}" destId="{CD807603-5809-471E-918A-14BF0C52012E}" srcOrd="0" destOrd="0" presId="urn:microsoft.com/office/officeart/2005/8/layout/hierarchy2"/>
    <dgm:cxn modelId="{158695AA-8CAF-4812-A458-150D1C4906E1}" type="presParOf" srcId="{0A3BF014-D3ED-437D-AF97-09F67A3779E7}" destId="{ABA46B49-9FAC-465E-9C02-C00E96966A5C}" srcOrd="1" destOrd="0" presId="urn:microsoft.com/office/officeart/2005/8/layout/hierarchy2"/>
    <dgm:cxn modelId="{7E630D35-8775-4E98-A5B3-040E0E07DDAF}" type="presParOf" srcId="{ABA46B49-9FAC-465E-9C02-C00E96966A5C}" destId="{CED1C4CC-152F-46BA-B7DB-B8B750109EA0}" srcOrd="0" destOrd="0" presId="urn:microsoft.com/office/officeart/2005/8/layout/hierarchy2"/>
    <dgm:cxn modelId="{0F2AAAA9-EA63-4E8D-B167-0CD22449068C}" type="presParOf" srcId="{CED1C4CC-152F-46BA-B7DB-B8B750109EA0}" destId="{6642AD3D-FFD0-4F8A-B06E-0F048A49044D}" srcOrd="0" destOrd="0" presId="urn:microsoft.com/office/officeart/2005/8/layout/hierarchy2"/>
    <dgm:cxn modelId="{A5E223FF-67D4-465F-A4C2-E4D969DC64AD}" type="presParOf" srcId="{ABA46B49-9FAC-465E-9C02-C00E96966A5C}" destId="{F40C36CD-CAC3-4407-A36D-C4BF93B3551A}" srcOrd="1" destOrd="0" presId="urn:microsoft.com/office/officeart/2005/8/layout/hierarchy2"/>
    <dgm:cxn modelId="{EC61B5FE-4716-493D-AB88-DCD8AEE83213}" type="presParOf" srcId="{F40C36CD-CAC3-4407-A36D-C4BF93B3551A}" destId="{4CB6C23C-5000-41EE-B5DE-B95CF9ADB175}" srcOrd="0" destOrd="0" presId="urn:microsoft.com/office/officeart/2005/8/layout/hierarchy2"/>
    <dgm:cxn modelId="{FD4FE9E0-722A-497E-B167-DD46EEEBA5FA}" type="presParOf" srcId="{F40C36CD-CAC3-4407-A36D-C4BF93B3551A}" destId="{99F61AEC-F8EB-4DB1-8B88-302B867975C3}" srcOrd="1" destOrd="0" presId="urn:microsoft.com/office/officeart/2005/8/layout/hierarchy2"/>
    <dgm:cxn modelId="{DEEAF484-DB00-461F-B167-AF1ADFFF982F}" type="presParOf" srcId="{ABA46B49-9FAC-465E-9C02-C00E96966A5C}" destId="{4E9B73BD-954F-48ED-AE1C-8C885FB1286E}" srcOrd="2" destOrd="0" presId="urn:microsoft.com/office/officeart/2005/8/layout/hierarchy2"/>
    <dgm:cxn modelId="{B8029EE6-F7BE-44F3-AD6C-184C4877D600}" type="presParOf" srcId="{4E9B73BD-954F-48ED-AE1C-8C885FB1286E}" destId="{A17B438E-6C4D-4C55-9202-67E7FAF59EC9}" srcOrd="0" destOrd="0" presId="urn:microsoft.com/office/officeart/2005/8/layout/hierarchy2"/>
    <dgm:cxn modelId="{E658883D-4E16-4B17-A91B-6311864F9648}" type="presParOf" srcId="{ABA46B49-9FAC-465E-9C02-C00E96966A5C}" destId="{C0EB0875-EC38-4660-99FA-38583D102003}" srcOrd="3" destOrd="0" presId="urn:microsoft.com/office/officeart/2005/8/layout/hierarchy2"/>
    <dgm:cxn modelId="{31815E9E-442B-4E23-A851-2F8765D023A3}" type="presParOf" srcId="{C0EB0875-EC38-4660-99FA-38583D102003}" destId="{2E7F4508-33FC-4230-82DB-49F1AF6DE6B8}" srcOrd="0" destOrd="0" presId="urn:microsoft.com/office/officeart/2005/8/layout/hierarchy2"/>
    <dgm:cxn modelId="{A256653E-C879-4D05-A1F0-338909708D32}" type="presParOf" srcId="{C0EB0875-EC38-4660-99FA-38583D102003}" destId="{FB904602-01A2-483B-B8A7-E02F5118072D}" srcOrd="1" destOrd="0" presId="urn:microsoft.com/office/officeart/2005/8/layout/hierarchy2"/>
    <dgm:cxn modelId="{93B22117-5440-4B99-975E-16B8AE1C175A}" type="presParOf" srcId="{DA8383FD-9E06-4FD8-9339-1D9F8E624DBA}" destId="{45EB4504-2A11-480E-BE85-EFBCF5875FB1}" srcOrd="4" destOrd="0" presId="urn:microsoft.com/office/officeart/2005/8/layout/hierarchy2"/>
    <dgm:cxn modelId="{88905872-1D09-4536-9E09-6B0CB851C0D7}" type="presParOf" srcId="{45EB4504-2A11-480E-BE85-EFBCF5875FB1}" destId="{D08C0DC5-3EBB-4222-ABA0-FDCC0954363E}" srcOrd="0" destOrd="0" presId="urn:microsoft.com/office/officeart/2005/8/layout/hierarchy2"/>
    <dgm:cxn modelId="{BA9C1049-C4A6-4254-83F8-FBEA59789BD4}" type="presParOf" srcId="{DA8383FD-9E06-4FD8-9339-1D9F8E624DBA}" destId="{51057EEB-89B6-4007-B78F-911F75A1ECF6}" srcOrd="5" destOrd="0" presId="urn:microsoft.com/office/officeart/2005/8/layout/hierarchy2"/>
    <dgm:cxn modelId="{54052A71-D3A9-4374-A524-6B1D301E1485}" type="presParOf" srcId="{51057EEB-89B6-4007-B78F-911F75A1ECF6}" destId="{BB40CFD7-8C3E-4BBD-9BAE-B7DEF7C97945}" srcOrd="0" destOrd="0" presId="urn:microsoft.com/office/officeart/2005/8/layout/hierarchy2"/>
    <dgm:cxn modelId="{42186C1A-049A-4567-AC23-9C220679C59A}" type="presParOf" srcId="{51057EEB-89B6-4007-B78F-911F75A1ECF6}" destId="{A0237D7A-DBDE-49A7-B279-3180FA5CBD56}" srcOrd="1" destOrd="0" presId="urn:microsoft.com/office/officeart/2005/8/layout/hierarchy2"/>
    <dgm:cxn modelId="{0586A9D6-BD8C-4096-883C-D76443ECFBD4}" type="presParOf" srcId="{A0237D7A-DBDE-49A7-B279-3180FA5CBD56}" destId="{2E2A098F-531C-4D05-ABE9-E25C3E28C240}" srcOrd="0" destOrd="0" presId="urn:microsoft.com/office/officeart/2005/8/layout/hierarchy2"/>
    <dgm:cxn modelId="{26CDC696-C2EF-435B-A1E2-8ED9CD34DCB1}" type="presParOf" srcId="{2E2A098F-531C-4D05-ABE9-E25C3E28C240}" destId="{A2D2E01D-4652-4B43-B8D8-D35A3E804EED}" srcOrd="0" destOrd="0" presId="urn:microsoft.com/office/officeart/2005/8/layout/hierarchy2"/>
    <dgm:cxn modelId="{69A0D102-F59A-4E2C-B30E-E127231ED16C}" type="presParOf" srcId="{A0237D7A-DBDE-49A7-B279-3180FA5CBD56}" destId="{5199D035-EB41-4463-B096-8A4BD58CF894}" srcOrd="1" destOrd="0" presId="urn:microsoft.com/office/officeart/2005/8/layout/hierarchy2"/>
    <dgm:cxn modelId="{10CAF22B-DA81-4534-87BB-113FF9A0150E}" type="presParOf" srcId="{5199D035-EB41-4463-B096-8A4BD58CF894}" destId="{75DDB9ED-94FD-4627-B546-A93FC339CE26}" srcOrd="0" destOrd="0" presId="urn:microsoft.com/office/officeart/2005/8/layout/hierarchy2"/>
    <dgm:cxn modelId="{409A16B9-915D-4AD3-B86D-ED77F825CF6F}" type="presParOf" srcId="{5199D035-EB41-4463-B096-8A4BD58CF894}" destId="{06C8E226-FEE7-47AB-B60D-702823300971}" srcOrd="1" destOrd="0" presId="urn:microsoft.com/office/officeart/2005/8/layout/hierarchy2"/>
    <dgm:cxn modelId="{9813667C-B4E2-4A18-B266-C4BEED6221A0}" type="presParOf" srcId="{2BCB461E-4813-4D64-9146-F5C551263617}" destId="{F899DF31-C9F9-4C7F-8720-66570B6EC9E9}" srcOrd="2" destOrd="0" presId="urn:microsoft.com/office/officeart/2005/8/layout/hierarchy2"/>
    <dgm:cxn modelId="{A8623E1E-3709-4917-8CE0-98FB717D1159}" type="presParOf" srcId="{F899DF31-C9F9-4C7F-8720-66570B6EC9E9}" destId="{04B951ED-487A-4EF4-A1AD-7ECFA5196FEA}" srcOrd="0" destOrd="0" presId="urn:microsoft.com/office/officeart/2005/8/layout/hierarchy2"/>
    <dgm:cxn modelId="{F139B22F-91E4-4BED-A62B-296CBDFA2516}" type="presParOf" srcId="{2BCB461E-4813-4D64-9146-F5C551263617}" destId="{67B79BB5-1594-4838-81E2-912DFFC7EF38}" srcOrd="3" destOrd="0" presId="urn:microsoft.com/office/officeart/2005/8/layout/hierarchy2"/>
    <dgm:cxn modelId="{C4213891-7ECC-4586-80D3-A9A34A552F7E}" type="presParOf" srcId="{67B79BB5-1594-4838-81E2-912DFFC7EF38}" destId="{03C21A22-2122-4E9A-9127-8A677DE2CD74}" srcOrd="0" destOrd="0" presId="urn:microsoft.com/office/officeart/2005/8/layout/hierarchy2"/>
    <dgm:cxn modelId="{C8A3EBAA-FABE-429A-BD6E-93073B4ABC47}" type="presParOf" srcId="{67B79BB5-1594-4838-81E2-912DFFC7EF38}" destId="{340AB7F9-8E4F-4683-80C0-DB2AFF9EEDBD}" srcOrd="1" destOrd="0" presId="urn:microsoft.com/office/officeart/2005/8/layout/hierarchy2"/>
    <dgm:cxn modelId="{441CECA1-DA0E-4BA4-891E-DD6CCDFC0F56}" type="presParOf" srcId="{974AE4BF-62A5-4394-9328-104B8E80D85E}" destId="{57057D28-CDA6-4F01-9CA5-F8F365E3D685}" srcOrd="2" destOrd="0" presId="urn:microsoft.com/office/officeart/2005/8/layout/hierarchy2"/>
    <dgm:cxn modelId="{DBE4F4FD-DCF6-4C53-9C51-E1E84C89BDE5}" type="presParOf" srcId="{57057D28-CDA6-4F01-9CA5-F8F365E3D685}" destId="{821B8EB2-43AC-4EB3-AA7A-7B472E78190D}" srcOrd="0" destOrd="0" presId="urn:microsoft.com/office/officeart/2005/8/layout/hierarchy2"/>
    <dgm:cxn modelId="{6331591A-C3AE-4117-8967-412659774E7E}" type="presParOf" srcId="{974AE4BF-62A5-4394-9328-104B8E80D85E}" destId="{9D6F7964-838A-4E0F-8A99-CF99213B5788}" srcOrd="3" destOrd="0" presId="urn:microsoft.com/office/officeart/2005/8/layout/hierarchy2"/>
    <dgm:cxn modelId="{67D04FFB-6A92-48E6-AB38-9DBE1BE011CF}" type="presParOf" srcId="{9D6F7964-838A-4E0F-8A99-CF99213B5788}" destId="{0320BBF4-8A74-428D-B129-31266FE0BFBB}" srcOrd="0" destOrd="0" presId="urn:microsoft.com/office/officeart/2005/8/layout/hierarchy2"/>
    <dgm:cxn modelId="{F953FAFA-A788-4D7E-9E1C-D2117CCCD8D8}" type="presParOf" srcId="{9D6F7964-838A-4E0F-8A99-CF99213B5788}" destId="{994AE0AA-38A1-4959-8843-5ACC413AEADD}" srcOrd="1" destOrd="0" presId="urn:microsoft.com/office/officeart/2005/8/layout/hierarchy2"/>
    <dgm:cxn modelId="{9BC5916A-1E80-4DEF-9755-253EF9600A8F}" type="presParOf" srcId="{994AE0AA-38A1-4959-8843-5ACC413AEADD}" destId="{B044C075-E390-4CDF-8E5F-7061A6B759A6}" srcOrd="0" destOrd="0" presId="urn:microsoft.com/office/officeart/2005/8/layout/hierarchy2"/>
    <dgm:cxn modelId="{60D905E3-F26F-4055-BA66-A039ED95FD4D}" type="presParOf" srcId="{B044C075-E390-4CDF-8E5F-7061A6B759A6}" destId="{C7411721-1ACE-431E-81BE-2A8BC704EDC9}" srcOrd="0" destOrd="0" presId="urn:microsoft.com/office/officeart/2005/8/layout/hierarchy2"/>
    <dgm:cxn modelId="{296EE950-9D4C-4EB0-86D2-66908DC8BD78}" type="presParOf" srcId="{994AE0AA-38A1-4959-8843-5ACC413AEADD}" destId="{303E9921-9CE3-403B-A028-ACEAD4C48B72}" srcOrd="1" destOrd="0" presId="urn:microsoft.com/office/officeart/2005/8/layout/hierarchy2"/>
    <dgm:cxn modelId="{4602C78E-DE57-4C99-BDF2-1AA94859A086}" type="presParOf" srcId="{303E9921-9CE3-403B-A028-ACEAD4C48B72}" destId="{D5838C6E-9623-48D4-865D-86DBF5790EE8}" srcOrd="0" destOrd="0" presId="urn:microsoft.com/office/officeart/2005/8/layout/hierarchy2"/>
    <dgm:cxn modelId="{4E24028B-E41C-4018-B17D-3A20DB7B6EE5}" type="presParOf" srcId="{303E9921-9CE3-403B-A028-ACEAD4C48B72}" destId="{2B89500D-7C9F-4077-9C94-BCE97637E8EC}" srcOrd="1" destOrd="0" presId="urn:microsoft.com/office/officeart/2005/8/layout/hierarchy2"/>
    <dgm:cxn modelId="{9C16B66B-7978-49EF-81D0-B53A11024CC1}" type="presParOf" srcId="{994AE0AA-38A1-4959-8843-5ACC413AEADD}" destId="{DAD2B94D-BB99-431F-8B7E-B7163528847E}" srcOrd="2" destOrd="0" presId="urn:microsoft.com/office/officeart/2005/8/layout/hierarchy2"/>
    <dgm:cxn modelId="{131FDA7A-BC97-4229-94A4-20F4B5301E82}" type="presParOf" srcId="{DAD2B94D-BB99-431F-8B7E-B7163528847E}" destId="{FA736759-EDBC-43E1-A754-FC896D6F95D3}" srcOrd="0" destOrd="0" presId="urn:microsoft.com/office/officeart/2005/8/layout/hierarchy2"/>
    <dgm:cxn modelId="{CAF90896-6F70-4693-829F-7F81249C90B6}" type="presParOf" srcId="{994AE0AA-38A1-4959-8843-5ACC413AEADD}" destId="{B92035B1-46C7-4BA2-B092-14D8BF93DA5D}" srcOrd="3" destOrd="0" presId="urn:microsoft.com/office/officeart/2005/8/layout/hierarchy2"/>
    <dgm:cxn modelId="{9FF908C9-2F16-4A46-BCCE-0C7A7AAFD879}" type="presParOf" srcId="{B92035B1-46C7-4BA2-B092-14D8BF93DA5D}" destId="{A411056C-4C88-4EF4-A885-963181592A53}" srcOrd="0" destOrd="0" presId="urn:microsoft.com/office/officeart/2005/8/layout/hierarchy2"/>
    <dgm:cxn modelId="{93C02B8B-02F9-4B22-8736-7B7E1A2B1156}" type="presParOf" srcId="{B92035B1-46C7-4BA2-B092-14D8BF93DA5D}" destId="{1C330871-428A-494B-933E-4668AEAD02B1}" srcOrd="1" destOrd="0" presId="urn:microsoft.com/office/officeart/2005/8/layout/hierarchy2"/>
    <dgm:cxn modelId="{9B3F9411-F94C-4C76-A086-706F26DDD73F}" type="presParOf" srcId="{994AE0AA-38A1-4959-8843-5ACC413AEADD}" destId="{581F7235-1161-43F3-A703-D5303A082E09}" srcOrd="4" destOrd="0" presId="urn:microsoft.com/office/officeart/2005/8/layout/hierarchy2"/>
    <dgm:cxn modelId="{524302A4-66AA-447D-9546-CC09BC25A9EC}" type="presParOf" srcId="{581F7235-1161-43F3-A703-D5303A082E09}" destId="{2FE54FBA-CB35-45A3-849D-3B9C2C4B6B6E}" srcOrd="0" destOrd="0" presId="urn:microsoft.com/office/officeart/2005/8/layout/hierarchy2"/>
    <dgm:cxn modelId="{4A8C50E1-0BB2-4186-9A53-BCC0634BE131}" type="presParOf" srcId="{994AE0AA-38A1-4959-8843-5ACC413AEADD}" destId="{60DC00A9-7B68-408C-9665-C2417298A5B3}" srcOrd="5" destOrd="0" presId="urn:microsoft.com/office/officeart/2005/8/layout/hierarchy2"/>
    <dgm:cxn modelId="{CE9F23B8-F07D-4707-8C7C-40F0257BE7D0}" type="presParOf" srcId="{60DC00A9-7B68-408C-9665-C2417298A5B3}" destId="{C86C6C50-FB9C-468E-BA2B-CD178DD6A043}" srcOrd="0" destOrd="0" presId="urn:microsoft.com/office/officeart/2005/8/layout/hierarchy2"/>
    <dgm:cxn modelId="{1331C6E0-FEAC-4B93-84ED-4BF82600F48F}" type="presParOf" srcId="{60DC00A9-7B68-408C-9665-C2417298A5B3}" destId="{A1726D35-7466-4D08-8496-5C1D8DA51D6E}" srcOrd="1" destOrd="0" presId="urn:microsoft.com/office/officeart/2005/8/layout/hierarchy2"/>
    <dgm:cxn modelId="{9927659E-CD5B-40B4-AE0F-941CBAD0B155}" type="presParOf" srcId="{994AE0AA-38A1-4959-8843-5ACC413AEADD}" destId="{08452610-E891-4D9B-937F-3A498472D010}" srcOrd="6" destOrd="0" presId="urn:microsoft.com/office/officeart/2005/8/layout/hierarchy2"/>
    <dgm:cxn modelId="{B5490303-43E3-4304-A28D-4E0496A9824F}" type="presParOf" srcId="{08452610-E891-4D9B-937F-3A498472D010}" destId="{F0E1D366-7477-4660-AF87-DF12C2EEA7B4}" srcOrd="0" destOrd="0" presId="urn:microsoft.com/office/officeart/2005/8/layout/hierarchy2"/>
    <dgm:cxn modelId="{20333E8D-8C11-45DB-B3CB-97B952FF0BF9}" type="presParOf" srcId="{994AE0AA-38A1-4959-8843-5ACC413AEADD}" destId="{31A2402C-48A7-4DB1-AECA-91DCD4F4763F}" srcOrd="7" destOrd="0" presId="urn:microsoft.com/office/officeart/2005/8/layout/hierarchy2"/>
    <dgm:cxn modelId="{CB66D11F-62AF-4CEC-8365-92536F851AA0}" type="presParOf" srcId="{31A2402C-48A7-4DB1-AECA-91DCD4F4763F}" destId="{891F4DEE-CCD1-4704-B2B9-D9FAF1F7FBB5}" srcOrd="0" destOrd="0" presId="urn:microsoft.com/office/officeart/2005/8/layout/hierarchy2"/>
    <dgm:cxn modelId="{13F7463B-8C37-4A1A-994B-D75D23791DD7}" type="presParOf" srcId="{31A2402C-48A7-4DB1-AECA-91DCD4F4763F}" destId="{3A48C994-3649-4143-B402-C011FD8F2E70}" srcOrd="1" destOrd="0" presId="urn:microsoft.com/office/officeart/2005/8/layout/hierarchy2"/>
    <dgm:cxn modelId="{82C29D4D-207C-41F8-8865-BC92917CE57F}" type="presParOf" srcId="{994AE0AA-38A1-4959-8843-5ACC413AEADD}" destId="{7648F5E8-1420-4551-BE79-10DF2E228C4E}" srcOrd="8" destOrd="0" presId="urn:microsoft.com/office/officeart/2005/8/layout/hierarchy2"/>
    <dgm:cxn modelId="{22770663-E323-40C4-9861-F08119DC5FBE}" type="presParOf" srcId="{7648F5E8-1420-4551-BE79-10DF2E228C4E}" destId="{2BCDA0B7-4B26-4B64-8413-A18322F34CEC}" srcOrd="0" destOrd="0" presId="urn:microsoft.com/office/officeart/2005/8/layout/hierarchy2"/>
    <dgm:cxn modelId="{86435341-117F-47B6-A9B5-5A717F86F4C1}" type="presParOf" srcId="{994AE0AA-38A1-4959-8843-5ACC413AEADD}" destId="{B564DBE0-D2A0-42FF-B65B-11CD1A5C8606}" srcOrd="9" destOrd="0" presId="urn:microsoft.com/office/officeart/2005/8/layout/hierarchy2"/>
    <dgm:cxn modelId="{70C5E60A-167F-46E7-B51D-36D6C27BC1DC}" type="presParOf" srcId="{B564DBE0-D2A0-42FF-B65B-11CD1A5C8606}" destId="{7F3E64F2-F385-417F-8A73-E717467A14CB}" srcOrd="0" destOrd="0" presId="urn:microsoft.com/office/officeart/2005/8/layout/hierarchy2"/>
    <dgm:cxn modelId="{4336893F-7B2B-49F2-B2D6-106A4844CBCB}" type="presParOf" srcId="{B564DBE0-D2A0-42FF-B65B-11CD1A5C8606}" destId="{37B93DF1-93C8-48CE-A728-260C2EF5F126}" srcOrd="1" destOrd="0" presId="urn:microsoft.com/office/officeart/2005/8/layout/hierarchy2"/>
    <dgm:cxn modelId="{02DFC4F0-E92C-4CBC-A47B-B7477C837BD5}" type="presParOf" srcId="{974AE4BF-62A5-4394-9328-104B8E80D85E}" destId="{DC0B25EF-AE53-4FB0-85EA-07B8FCBD5383}" srcOrd="4" destOrd="0" presId="urn:microsoft.com/office/officeart/2005/8/layout/hierarchy2"/>
    <dgm:cxn modelId="{8C5DE328-046A-472D-8547-73A6C3D4E65A}" type="presParOf" srcId="{DC0B25EF-AE53-4FB0-85EA-07B8FCBD5383}" destId="{6FD92547-C7D4-4E27-981B-E5EE1F0F2929}" srcOrd="0" destOrd="0" presId="urn:microsoft.com/office/officeart/2005/8/layout/hierarchy2"/>
    <dgm:cxn modelId="{0777C898-F013-4B65-89C6-ECBE9CC995AA}" type="presParOf" srcId="{974AE4BF-62A5-4394-9328-104B8E80D85E}" destId="{7F90F90C-F840-48E3-95D4-4F30553EBEE2}" srcOrd="5" destOrd="0" presId="urn:microsoft.com/office/officeart/2005/8/layout/hierarchy2"/>
    <dgm:cxn modelId="{F1F1721E-6311-4D58-97EB-643EDCA82B4E}" type="presParOf" srcId="{7F90F90C-F840-48E3-95D4-4F30553EBEE2}" destId="{DE7E09C3-9AE6-4B6C-9F11-4E0F7403D46A}" srcOrd="0" destOrd="0" presId="urn:microsoft.com/office/officeart/2005/8/layout/hierarchy2"/>
    <dgm:cxn modelId="{74B90528-3E23-4126-BBF1-2F46F759F758}" type="presParOf" srcId="{7F90F90C-F840-48E3-95D4-4F30553EBEE2}" destId="{CED3DF71-2342-461B-BAE1-9058F718EF36}" srcOrd="1" destOrd="0" presId="urn:microsoft.com/office/officeart/2005/8/layout/hierarchy2"/>
    <dgm:cxn modelId="{50ADC6DF-D80B-420E-80BF-01EF1731AE60}" type="presParOf" srcId="{CED3DF71-2342-461B-BAE1-9058F718EF36}" destId="{E5FE6AFA-127B-491E-B264-4AFE9D26DA6B}" srcOrd="0" destOrd="0" presId="urn:microsoft.com/office/officeart/2005/8/layout/hierarchy2"/>
    <dgm:cxn modelId="{44109617-2D66-458A-A997-EDB097042933}" type="presParOf" srcId="{E5FE6AFA-127B-491E-B264-4AFE9D26DA6B}" destId="{E4E00564-249F-4099-B7C9-214271ADA69D}" srcOrd="0" destOrd="0" presId="urn:microsoft.com/office/officeart/2005/8/layout/hierarchy2"/>
    <dgm:cxn modelId="{0F313D6E-CDEF-4AD5-BA6D-5E802F9CF398}" type="presParOf" srcId="{CED3DF71-2342-461B-BAE1-9058F718EF36}" destId="{F7E1D528-F1A1-4AA0-80A1-B41F3078466C}" srcOrd="1" destOrd="0" presId="urn:microsoft.com/office/officeart/2005/8/layout/hierarchy2"/>
    <dgm:cxn modelId="{4C44FEC8-71C2-45DC-8735-E45D4CE070B9}" type="presParOf" srcId="{F7E1D528-F1A1-4AA0-80A1-B41F3078466C}" destId="{1FBBE95D-4001-4755-A15D-2326A8968ED5}" srcOrd="0" destOrd="0" presId="urn:microsoft.com/office/officeart/2005/8/layout/hierarchy2"/>
    <dgm:cxn modelId="{46B8AD47-C8C0-4FEA-9E73-8C4A318AAB01}" type="presParOf" srcId="{F7E1D528-F1A1-4AA0-80A1-B41F3078466C}" destId="{7F2AF5C1-4BE6-4A69-98EA-5CDFB41F6CE9}" srcOrd="1" destOrd="0" presId="urn:microsoft.com/office/officeart/2005/8/layout/hierarchy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2CE845-2C88-4DDC-B82B-82EABA17B318}" type="datetimeFigureOut">
              <a:rPr lang="de-DE" smtClean="0"/>
              <a:pPr/>
              <a:t>25.01.2008</a:t>
            </a:fld>
            <a:endParaRPr lang="en-US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EB0874-340A-45D6-BEC1-40EA29697C62}" type="slidenum">
              <a:rPr lang="en-US" smtClean="0"/>
              <a:pPr/>
              <a:t>‹Nr.›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Page 6, 7, and 8 of the user manual.</a:t>
            </a:r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EB0874-340A-45D6-BEC1-40EA29697C62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https://www.certificationlogobuilder.com/Images/logo_professional.png" TargetMode="Externa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ChangeArrowheads="1"/>
          </p:cNvSpPr>
          <p:nvPr userDrawn="1"/>
        </p:nvSpPr>
        <p:spPr bwMode="auto">
          <a:xfrm>
            <a:off x="3241964" y="1662546"/>
            <a:ext cx="5902036" cy="5201392"/>
          </a:xfrm>
          <a:prstGeom prst="rect">
            <a:avLst/>
          </a:prstGeom>
          <a:gradFill rotWithShape="0">
            <a:gsLst>
              <a:gs pos="0">
                <a:srgbClr val="9BBB59"/>
              </a:gs>
              <a:gs pos="100000">
                <a:srgbClr val="74903B"/>
              </a:gs>
            </a:gsLst>
            <a:path path="shape">
              <a:fillToRect l="50000" t="50000" r="50000" b="50000"/>
            </a:path>
          </a:gradFill>
          <a:ln w="0">
            <a:noFill/>
            <a:miter lim="800000"/>
            <a:headEnd/>
            <a:tailEnd/>
          </a:ln>
          <a:effectLst>
            <a:outerShdw dist="28398" dir="3806097" algn="ctr" rotWithShape="0">
              <a:srgbClr val="4E6128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28" name="Rectangle 4"/>
          <p:cNvSpPr>
            <a:spLocks noChangeArrowheads="1"/>
          </p:cNvSpPr>
          <p:nvPr userDrawn="1"/>
        </p:nvSpPr>
        <p:spPr bwMode="auto">
          <a:xfrm>
            <a:off x="47502" y="1700213"/>
            <a:ext cx="3133848" cy="5092473"/>
          </a:xfrm>
          <a:prstGeom prst="rect">
            <a:avLst/>
          </a:prstGeom>
          <a:solidFill>
            <a:srgbClr val="9BBB59"/>
          </a:solidFill>
          <a:ln w="127000" cmpd="dbl">
            <a:solidFill>
              <a:srgbClr val="9BBB59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26" name="Rectangle 2"/>
          <p:cNvSpPr>
            <a:spLocks noChangeArrowheads="1"/>
          </p:cNvSpPr>
          <p:nvPr userDrawn="1"/>
        </p:nvSpPr>
        <p:spPr bwMode="auto">
          <a:xfrm>
            <a:off x="47502" y="47501"/>
            <a:ext cx="9037121" cy="1563788"/>
          </a:xfrm>
          <a:prstGeom prst="rect">
            <a:avLst/>
          </a:prstGeom>
          <a:solidFill>
            <a:srgbClr val="9BBB59"/>
          </a:solidFill>
          <a:ln w="127000" cmpd="dbl">
            <a:solidFill>
              <a:srgbClr val="9BBB59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428992" y="2071678"/>
            <a:ext cx="5486384" cy="2143140"/>
          </a:xfrm>
        </p:spPr>
        <p:txBody>
          <a:bodyPr/>
          <a:lstStyle>
            <a:lvl1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0" y="3886200"/>
            <a:ext cx="3143240" cy="1752600"/>
          </a:xfrm>
        </p:spPr>
        <p:txBody>
          <a:bodyPr/>
          <a:lstStyle>
            <a:lvl1pPr marL="0" indent="0" algn="ctr">
              <a:buNone/>
              <a:defRPr lang="de-CH" sz="1100"/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z="2400" b="1" dirty="0" smtClean="0">
                <a:latin typeface="Cambria"/>
                <a:ea typeface="Times New Roman"/>
                <a:cs typeface="Times New Roman"/>
              </a:rPr>
              <a:t>E</a:t>
            </a:r>
            <a:r>
              <a:rPr lang="de-DE" sz="2400" b="1" dirty="0" err="1" smtClean="0">
                <a:latin typeface="Cambria"/>
                <a:ea typeface="Times New Roman"/>
                <a:cs typeface="Times New Roman"/>
              </a:rPr>
              <a:t>xams</a:t>
            </a:r>
            <a:r>
              <a:rPr lang="de-CH" sz="2400" b="1" dirty="0" smtClean="0">
                <a:latin typeface="Cambria"/>
                <a:ea typeface="Times New Roman"/>
                <a:cs typeface="Times New Roman"/>
              </a:rPr>
              <a:t> 70-315, 70-316 and 70-320</a:t>
            </a:r>
            <a:endParaRPr lang="de-CH" sz="1100" dirty="0">
              <a:latin typeface="+mn-lt"/>
              <a:ea typeface="Times New Roman"/>
              <a:cs typeface="Times New Roman"/>
            </a:endParaRP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pPr/>
              <a:t>25.01.2008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‹Nr.›</a:t>
            </a:fld>
            <a:endParaRPr lang="de-DE"/>
          </a:p>
        </p:txBody>
      </p:sp>
      <p:pic>
        <p:nvPicPr>
          <p:cNvPr id="13" name="Grafik 12" descr="Microsoft Certified IT Professional | Microsoft Certified Professional Developer"/>
          <p:cNvPicPr/>
          <p:nvPr userDrawn="1"/>
        </p:nvPicPr>
        <p:blipFill>
          <a:blip r:embed="rId2" r:link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4357686" y="4429132"/>
            <a:ext cx="3808730" cy="10210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tx2">
                <a:lumMod val="75000"/>
              </a:schemeClr>
            </a:solidFill>
          </a:ln>
          <a:effectLst>
            <a:reflection blurRad="6350" stA="50000" endA="300" endPos="90000" dir="5400000" sy="-100000" algn="bl" rotWithShape="0"/>
          </a:effec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58072" cy="1143000"/>
          </a:xfrm>
        </p:spPr>
        <p:txBody>
          <a:bodyPr/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pPr/>
              <a:t>25.01.2008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083188"/>
          </a:xfrm>
        </p:spPr>
        <p:txBody>
          <a:bodyPr vert="eaVert"/>
          <a:lstStyle/>
          <a:p>
            <a:r>
              <a:rPr lang="de-DE" smtClean="0"/>
              <a:t>Titel durch Klicken hinzufügen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pPr/>
              <a:t>25.01.2008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1019196" cy="365125"/>
          </a:xfrm>
        </p:spPr>
        <p:txBody>
          <a:bodyPr/>
          <a:lstStyle/>
          <a:p>
            <a:fld id="{6C6AE60A-B69C-4790-82F7-3882EDF2318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00948" cy="1154098"/>
          </a:xfrm>
        </p:spPr>
        <p:txBody>
          <a:bodyPr/>
          <a:lstStyle>
            <a:lvl1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pPr/>
              <a:t>25.01.2008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9900"/>
                </a:solidFill>
              </a:defRPr>
            </a:lvl1pPr>
          </a:lstStyle>
          <a:p>
            <a:fld id="{4DAAC6A1-8E8F-4697-BFD6-4E383BA7C2F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9" name="Textfeld 8"/>
          <p:cNvSpPr txBox="1"/>
          <p:nvPr userDrawn="1"/>
        </p:nvSpPr>
        <p:spPr>
          <a:xfrm rot="16200000">
            <a:off x="-3186169" y="3231914"/>
            <a:ext cx="6816436" cy="40011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1"/>
            <a:r>
              <a:rPr lang="en-US" sz="2000" dirty="0" smtClean="0"/>
              <a:t>The </a:t>
            </a:r>
            <a:r>
              <a:rPr lang="en-US" sz="2000" dirty="0" err="1" smtClean="0"/>
              <a:t>.Net</a:t>
            </a:r>
            <a:r>
              <a:rPr lang="en-US" sz="2000" dirty="0" smtClean="0"/>
              <a:t> C# Language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pPr/>
              <a:t>25.01.2008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9" name="Textfeld 8"/>
          <p:cNvSpPr txBox="1"/>
          <p:nvPr userDrawn="1"/>
        </p:nvSpPr>
        <p:spPr>
          <a:xfrm rot="16200000">
            <a:off x="-3186169" y="3231914"/>
            <a:ext cx="6816436" cy="40011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1"/>
            <a:r>
              <a:rPr lang="en-US" sz="2000" dirty="0" smtClean="0"/>
              <a:t>The </a:t>
            </a:r>
            <a:r>
              <a:rPr lang="en-US" sz="2000" dirty="0" err="1" smtClean="0"/>
              <a:t>.Net</a:t>
            </a:r>
            <a:r>
              <a:rPr lang="en-US" sz="2000" dirty="0" smtClean="0"/>
              <a:t> C# Language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329510" cy="1143000"/>
          </a:xfrm>
        </p:spPr>
        <p:txBody>
          <a:bodyPr/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pPr/>
              <a:t>25.01.2008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0" name="Textfeld 9"/>
          <p:cNvSpPr txBox="1"/>
          <p:nvPr userDrawn="1"/>
        </p:nvSpPr>
        <p:spPr>
          <a:xfrm rot="16200000">
            <a:off x="-3186169" y="3231914"/>
            <a:ext cx="6816436" cy="40011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1"/>
            <a:r>
              <a:rPr lang="en-US" sz="2000" dirty="0" smtClean="0"/>
              <a:t>The </a:t>
            </a:r>
            <a:r>
              <a:rPr lang="en-US" sz="2000" dirty="0" err="1" smtClean="0"/>
              <a:t>.Net</a:t>
            </a:r>
            <a:r>
              <a:rPr lang="en-US" sz="2000" dirty="0" smtClean="0"/>
              <a:t> C# Language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32951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pPr/>
              <a:t>25.01.2008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2" name="Textfeld 11"/>
          <p:cNvSpPr txBox="1"/>
          <p:nvPr userDrawn="1"/>
        </p:nvSpPr>
        <p:spPr>
          <a:xfrm rot="16200000">
            <a:off x="-3186169" y="3231914"/>
            <a:ext cx="6816436" cy="40011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1"/>
            <a:r>
              <a:rPr lang="en-US" sz="2000" dirty="0" smtClean="0"/>
              <a:t>The </a:t>
            </a:r>
            <a:r>
              <a:rPr lang="en-US" sz="2000" dirty="0" err="1" smtClean="0"/>
              <a:t>.Net</a:t>
            </a:r>
            <a:r>
              <a:rPr lang="en-US" sz="2000" dirty="0" smtClean="0"/>
              <a:t> C# Language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329510" cy="1143000"/>
          </a:xfrm>
        </p:spPr>
        <p:txBody>
          <a:bodyPr/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pPr/>
              <a:t>25.01.2008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8" name="Textfeld 7"/>
          <p:cNvSpPr txBox="1"/>
          <p:nvPr userDrawn="1"/>
        </p:nvSpPr>
        <p:spPr>
          <a:xfrm rot="16200000">
            <a:off x="-3186169" y="3231914"/>
            <a:ext cx="6816436" cy="40011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1"/>
            <a:r>
              <a:rPr lang="en-US" sz="2000" dirty="0" smtClean="0"/>
              <a:t>The </a:t>
            </a:r>
            <a:r>
              <a:rPr lang="en-US" sz="2000" dirty="0" err="1" smtClean="0"/>
              <a:t>.Net</a:t>
            </a:r>
            <a:r>
              <a:rPr lang="en-US" sz="2000" dirty="0" smtClean="0"/>
              <a:t> C# Language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pPr/>
              <a:t>25.01.2008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7" name="Textfeld 6"/>
          <p:cNvSpPr txBox="1"/>
          <p:nvPr userDrawn="1"/>
        </p:nvSpPr>
        <p:spPr>
          <a:xfrm rot="16200000">
            <a:off x="-3186169" y="3231914"/>
            <a:ext cx="6816436" cy="40011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1"/>
            <a:r>
              <a:rPr lang="en-US" sz="2000" dirty="0" smtClean="0"/>
              <a:t>The </a:t>
            </a:r>
            <a:r>
              <a:rPr lang="en-US" sz="2000" dirty="0" err="1" smtClean="0"/>
              <a:t>.Net</a:t>
            </a:r>
            <a:r>
              <a:rPr lang="en-US" sz="2000" dirty="0" smtClean="0"/>
              <a:t> C# Language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00100" y="785794"/>
            <a:ext cx="24654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1500174"/>
            <a:ext cx="5111750" cy="462598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 hasCustomPrompt="1"/>
          </p:nvPr>
        </p:nvSpPr>
        <p:spPr>
          <a:xfrm>
            <a:off x="457200" y="2357430"/>
            <a:ext cx="3008313" cy="3768733"/>
          </a:xfrm>
          <a:noFill/>
          <a:effectLst/>
        </p:spPr>
        <p:txBody>
          <a:bodyPr>
            <a:normAutofit/>
          </a:bodyPr>
          <a:lstStyle>
            <a:lvl1pPr marL="0" indent="0">
              <a:buNone/>
              <a:defRPr lang="de-DE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dirty="0" smtClean="0"/>
              <a:t>Durch </a:t>
            </a:r>
            <a:r>
              <a:rPr lang="de-DE" dirty="0" err="1" smtClean="0"/>
              <a:t>clicken</a:t>
            </a:r>
            <a:r>
              <a:rPr lang="de-DE" dirty="0" smtClean="0"/>
              <a:t>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pPr/>
              <a:t>25.01.2008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0" name="Textfeld 9"/>
          <p:cNvSpPr txBox="1"/>
          <p:nvPr userDrawn="1"/>
        </p:nvSpPr>
        <p:spPr>
          <a:xfrm rot="16200000">
            <a:off x="-3186169" y="3231914"/>
            <a:ext cx="6816436" cy="40011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1"/>
            <a:r>
              <a:rPr lang="en-US" sz="2000" dirty="0" smtClean="0"/>
              <a:t>The </a:t>
            </a:r>
            <a:r>
              <a:rPr lang="en-US" sz="2000" dirty="0" err="1" smtClean="0"/>
              <a:t>.Net</a:t>
            </a:r>
            <a:r>
              <a:rPr lang="en-US" sz="2000" dirty="0" smtClean="0"/>
              <a:t> C# Language</a:t>
            </a:r>
            <a:endParaRPr lang="en-US" sz="2000" dirty="0"/>
          </a:p>
        </p:txBody>
      </p:sp>
      <p:pic>
        <p:nvPicPr>
          <p:cNvPr id="9" name="Grafik 8"/>
          <p:cNvPicPr/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500034" y="1500174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feld 10"/>
          <p:cNvSpPr txBox="1"/>
          <p:nvPr userDrawn="1"/>
        </p:nvSpPr>
        <p:spPr>
          <a:xfrm>
            <a:off x="428596" y="2000240"/>
            <a:ext cx="11985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b="1" kern="1200" noProof="0" dirty="0" smtClean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rPr>
              <a:t>Objective</a:t>
            </a:r>
            <a:endParaRPr lang="en-US" dirty="0"/>
          </a:p>
        </p:txBody>
      </p:sp>
      <p:sp>
        <p:nvSpPr>
          <p:cNvPr id="12" name="Textfeld 11"/>
          <p:cNvSpPr txBox="1"/>
          <p:nvPr userDrawn="1"/>
        </p:nvSpPr>
        <p:spPr>
          <a:xfrm>
            <a:off x="3571868" y="1071546"/>
            <a:ext cx="7605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b="1" kern="1200" noProof="0" dirty="0" smtClean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rPr>
              <a:t>Steps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pPr/>
              <a:t>25.01.2008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0" name="Textfeld 9"/>
          <p:cNvSpPr txBox="1"/>
          <p:nvPr userDrawn="1"/>
        </p:nvSpPr>
        <p:spPr>
          <a:xfrm rot="16200000">
            <a:off x="-3186169" y="3231914"/>
            <a:ext cx="6816436" cy="40011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1"/>
            <a:r>
              <a:rPr lang="en-US" sz="2000" dirty="0" smtClean="0"/>
              <a:t>The </a:t>
            </a:r>
            <a:r>
              <a:rPr lang="en-US" sz="2000" dirty="0" err="1" smtClean="0"/>
              <a:t>.Net</a:t>
            </a:r>
            <a:r>
              <a:rPr lang="en-US" sz="2000" dirty="0" smtClean="0"/>
              <a:t> C# Language</a:t>
            </a:r>
            <a:endParaRPr lang="en-US" sz="20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g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580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A50D42-C9CD-4801-B293-61D1F53EC57E}" type="datetimeFigureOut">
              <a:rPr lang="de-DE" smtClean="0"/>
              <a:pPr/>
              <a:t>25.01.2008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6AE60A-B69C-4790-82F7-3882EDF23186}" type="slidenum">
              <a:rPr lang="de-DE" smtClean="0"/>
              <a:pPr/>
              <a:t>‹Nr.›</a:t>
            </a:fld>
            <a:endParaRPr lang="de-DE"/>
          </a:p>
        </p:txBody>
      </p:sp>
      <p:pic>
        <p:nvPicPr>
          <p:cNvPr id="7" name="Grafik 6" descr="zuri_logo_small.gif"/>
          <p:cNvPicPr>
            <a:picLocks noChangeAspect="1"/>
          </p:cNvPicPr>
          <p:nvPr userDrawn="1"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15272" y="0"/>
            <a:ext cx="1428728" cy="1079146"/>
          </a:xfrm>
          <a:prstGeom prst="rect">
            <a:avLst/>
          </a:prstGeom>
        </p:spPr>
      </p:pic>
      <p:sp>
        <p:nvSpPr>
          <p:cNvPr id="9" name="Textfeld 8"/>
          <p:cNvSpPr txBox="1"/>
          <p:nvPr userDrawn="1"/>
        </p:nvSpPr>
        <p:spPr>
          <a:xfrm>
            <a:off x="7786710" y="834078"/>
            <a:ext cx="133882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9900"/>
                </a:solidFill>
                <a:effectLst>
                  <a:reflection blurRad="12700" stA="28000" endPos="45000" dist="1000" dir="5400000" sy="-100000" algn="bl" rotWithShape="0"/>
                </a:effectLst>
                <a:latin typeface="Frutiger 45 Light" pitchFamily="34" charset="0"/>
              </a:rPr>
              <a:t>MCAD</a:t>
            </a:r>
            <a:endParaRPr lang="en-US" sz="3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9900"/>
              </a:solidFill>
              <a:effectLst>
                <a:reflection blurRad="12700" stA="28000" endPos="45000" dist="1000" dir="5400000" sy="-100000" algn="bl" rotWithShape="0"/>
              </a:effectLst>
              <a:latin typeface="Frutiger 45 Light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lang="de-DE" sz="4400" kern="1200" dirty="0">
          <a:solidFill>
            <a:schemeClr val="tx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9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MCAD Training Course</a:t>
            </a:r>
            <a:br>
              <a:rPr lang="en-US" dirty="0" smtClean="0"/>
            </a:br>
            <a:r>
              <a:rPr lang="en-US" smtClean="0"/>
              <a:t>For Visual Studio 2005/2008</a:t>
            </a:r>
            <a:endParaRPr lang="en-US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Walter Verhoeven</a:t>
            </a:r>
          </a:p>
          <a:p>
            <a:r>
              <a:rPr lang="en-US" dirty="0" smtClean="0"/>
              <a:t>02.12.2007</a:t>
            </a:r>
            <a:endParaRPr lang="en-US" dirty="0"/>
          </a:p>
        </p:txBody>
      </p:sp>
      <p:sp>
        <p:nvSpPr>
          <p:cNvPr id="4" name="Textfeld 3"/>
          <p:cNvSpPr txBox="1"/>
          <p:nvPr/>
        </p:nvSpPr>
        <p:spPr>
          <a:xfrm rot="16200000">
            <a:off x="-3186169" y="3231914"/>
            <a:ext cx="6816436" cy="40011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1"/>
            <a:r>
              <a:rPr lang="en-US" sz="2000" dirty="0" smtClean="0"/>
              <a:t>Becoming MCAD Certified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-71462"/>
            <a:ext cx="7329510" cy="1500198"/>
          </a:xfrm>
        </p:spPr>
        <p:txBody>
          <a:bodyPr/>
          <a:lstStyle/>
          <a:p>
            <a:r>
              <a:rPr lang="en-GB" b="1" dirty="0" smtClean="0"/>
              <a:t>The Common Language Specifications (CLS)</a:t>
            </a:r>
            <a:endParaRPr lang="en-US" dirty="0"/>
          </a:p>
        </p:txBody>
      </p:sp>
      <p:sp>
        <p:nvSpPr>
          <p:cNvPr id="7" name="Inhaltsplatzhalter 6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829196"/>
          </a:xfrm>
        </p:spPr>
        <p:txBody>
          <a:bodyPr>
            <a:normAutofit/>
          </a:bodyPr>
          <a:lstStyle/>
          <a:p>
            <a:r>
              <a:rPr lang="en-US" dirty="0" smtClean="0"/>
              <a:t>The CLS specifies that In .Net everything is about and around Object</a:t>
            </a:r>
          </a:p>
          <a:p>
            <a:r>
              <a:rPr lang="en-US" dirty="0" smtClean="0"/>
              <a:t>The CLS is a contract agreement for all .Net languages that describe how objects must behave.</a:t>
            </a:r>
          </a:p>
          <a:p>
            <a:r>
              <a:rPr lang="en-US" dirty="0" smtClean="0"/>
              <a:t>One rule that applies over all languages</a:t>
            </a:r>
            <a:endParaRPr lang="en-US" dirty="0"/>
          </a:p>
        </p:txBody>
      </p:sp>
      <p:sp>
        <p:nvSpPr>
          <p:cNvPr id="5" name="Textfeld 4"/>
          <p:cNvSpPr txBox="1"/>
          <p:nvPr/>
        </p:nvSpPr>
        <p:spPr>
          <a:xfrm>
            <a:off x="500034" y="6488692"/>
            <a:ext cx="86439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Page 9 and 10 of the green course manual</a:t>
            </a:r>
            <a:endParaRPr lang="en-US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graphicFrame>
        <p:nvGraphicFramePr>
          <p:cNvPr id="12" name="Inhaltsplatzhalter 7"/>
          <p:cNvGraphicFramePr>
            <a:graphicFrameLocks noGrp="1"/>
          </p:cNvGraphicFramePr>
          <p:nvPr>
            <p:ph sz="half" idx="2"/>
          </p:nvPr>
        </p:nvGraphicFramePr>
        <p:xfrm>
          <a:off x="4648200" y="1600200"/>
          <a:ext cx="4329114" cy="4186252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tableStyleId>{F5AB1C69-6EDB-4FF4-983F-18BD219EF322}</a:tableStyleId>
              </a:tblPr>
              <a:tblGrid>
                <a:gridCol w="865823"/>
                <a:gridCol w="216456"/>
                <a:gridCol w="649367"/>
                <a:gridCol w="432911"/>
                <a:gridCol w="432911"/>
                <a:gridCol w="649367"/>
                <a:gridCol w="216456"/>
                <a:gridCol w="865823"/>
              </a:tblGrid>
              <a:tr h="495294">
                <a:tc gridSpan="8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Framework Architecture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854891">
                <a:tc>
                  <a:txBody>
                    <a:bodyPr/>
                    <a:lstStyle/>
                    <a:p>
                      <a:r>
                        <a:rPr lang="en-US" dirty="0" smtClean="0"/>
                        <a:t>C#</a:t>
                      </a:r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dirty="0" smtClean="0"/>
                        <a:t>C++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dirty="0" smtClean="0"/>
                        <a:t>J#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dirty="0" smtClean="0"/>
                        <a:t>VB.Net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Other </a:t>
                      </a:r>
                      <a:endParaRPr lang="en-US" dirty="0"/>
                    </a:p>
                  </a:txBody>
                  <a:tcPr/>
                </a:tc>
              </a:tr>
              <a:tr h="495294">
                <a:tc gridSpan="8">
                  <a:txBody>
                    <a:bodyPr/>
                    <a:lstStyle/>
                    <a:p>
                      <a:r>
                        <a:rPr lang="en-US" dirty="0" smtClean="0"/>
                        <a:t>Common</a:t>
                      </a:r>
                      <a:r>
                        <a:rPr lang="en-US" baseline="0" dirty="0" smtClean="0"/>
                        <a:t> Language Specifications (CLS)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854891"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Web Service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Web Forms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Windows Service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Windows Forms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95294">
                <a:tc gridSpan="8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Derived base classes like data and xml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95294">
                <a:tc gridSpan="8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Base Class Library (BCL)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95294">
                <a:tc gridSpan="8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Common Language Runtime (CLR)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The Common Language Runtime (CLR)</a:t>
            </a:r>
            <a:endParaRPr lang="en-US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r>
              <a:rPr lang="en-US" sz="2400" dirty="0" smtClean="0"/>
              <a:t>A common environment in where all .Net languages execute.</a:t>
            </a:r>
          </a:p>
          <a:p>
            <a:r>
              <a:rPr lang="en-US" sz="2400" dirty="0" smtClean="0"/>
              <a:t>Secure execution and deployment.</a:t>
            </a:r>
          </a:p>
          <a:p>
            <a:r>
              <a:rPr lang="en-US" sz="2400" dirty="0" smtClean="0"/>
              <a:t>No more memory allocations and memory leaks.</a:t>
            </a:r>
          </a:p>
          <a:p>
            <a:r>
              <a:rPr lang="en-US" sz="2400" dirty="0" smtClean="0"/>
              <a:t>Versioned assemblies</a:t>
            </a:r>
          </a:p>
          <a:p>
            <a:r>
              <a:rPr lang="en-US" sz="2400" dirty="0" smtClean="0"/>
              <a:t>Improved performance and scalability</a:t>
            </a:r>
          </a:p>
          <a:p>
            <a:endParaRPr lang="en-US" sz="2400" dirty="0"/>
          </a:p>
        </p:txBody>
      </p:sp>
      <p:graphicFrame>
        <p:nvGraphicFramePr>
          <p:cNvPr id="6" name="Inhaltsplatzhalter 7"/>
          <p:cNvGraphicFramePr>
            <a:graphicFrameLocks noGrp="1"/>
          </p:cNvGraphicFramePr>
          <p:nvPr>
            <p:ph sz="half" idx="2"/>
          </p:nvPr>
        </p:nvGraphicFramePr>
        <p:xfrm>
          <a:off x="4648200" y="1600200"/>
          <a:ext cx="4329114" cy="4186252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tableStyleId>{F5AB1C69-6EDB-4FF4-983F-18BD219EF322}</a:tableStyleId>
              </a:tblPr>
              <a:tblGrid>
                <a:gridCol w="865823"/>
                <a:gridCol w="216456"/>
                <a:gridCol w="649367"/>
                <a:gridCol w="432911"/>
                <a:gridCol w="432911"/>
                <a:gridCol w="649367"/>
                <a:gridCol w="216456"/>
                <a:gridCol w="865823"/>
              </a:tblGrid>
              <a:tr h="495294">
                <a:tc gridSpan="8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Framework Architecture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854891">
                <a:tc>
                  <a:txBody>
                    <a:bodyPr/>
                    <a:lstStyle/>
                    <a:p>
                      <a:r>
                        <a:rPr lang="en-US" dirty="0" smtClean="0"/>
                        <a:t>C#</a:t>
                      </a:r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dirty="0" smtClean="0"/>
                        <a:t>C++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dirty="0" smtClean="0"/>
                        <a:t>J#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dirty="0" smtClean="0"/>
                        <a:t>VB.Net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Other </a:t>
                      </a:r>
                      <a:endParaRPr lang="en-US" dirty="0"/>
                    </a:p>
                  </a:txBody>
                  <a:tcPr/>
                </a:tc>
              </a:tr>
              <a:tr h="495294">
                <a:tc gridSpan="8">
                  <a:txBody>
                    <a:bodyPr/>
                    <a:lstStyle/>
                    <a:p>
                      <a:r>
                        <a:rPr lang="en-US" dirty="0" smtClean="0"/>
                        <a:t>Common</a:t>
                      </a:r>
                      <a:r>
                        <a:rPr lang="en-US" baseline="0" dirty="0" smtClean="0"/>
                        <a:t> Language Specifications (CLS)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854891"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Web Service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Web Forms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Windows Service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Windows Forms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95294">
                <a:tc gridSpan="8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Derived base classes like data and xml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95294">
                <a:tc gridSpan="8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Base Class Library (BCL)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95294">
                <a:tc gridSpan="8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Common Language Runtime (CLR)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feld 6"/>
          <p:cNvSpPr txBox="1"/>
          <p:nvPr/>
        </p:nvSpPr>
        <p:spPr>
          <a:xfrm>
            <a:off x="500034" y="6488692"/>
            <a:ext cx="86439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Page 10  and 11 of the green course manual</a:t>
            </a:r>
            <a:endParaRPr lang="en-US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Microsoft Intermediate Language (MSIL)</a:t>
            </a:r>
            <a:endParaRPr lang="en-US" dirty="0"/>
          </a:p>
        </p:txBody>
      </p:sp>
      <p:sp>
        <p:nvSpPr>
          <p:cNvPr id="5" name="Inhaltsplatzhalter 4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Intermediate language is the programming Language that all .Net languages are translated into</a:t>
            </a:r>
          </a:p>
          <a:p>
            <a:r>
              <a:rPr lang="en-US" dirty="0" smtClean="0"/>
              <a:t>Some +25 non  languages generate MSIL code</a:t>
            </a:r>
          </a:p>
          <a:p>
            <a:r>
              <a:rPr lang="en-US" dirty="0" smtClean="0"/>
              <a:t>You can type and compile it, but why would you? 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500034" y="6488692"/>
            <a:ext cx="86439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Page 11 till 13 of the green course manual</a:t>
            </a:r>
            <a:endParaRPr lang="en-US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graphicFrame>
        <p:nvGraphicFramePr>
          <p:cNvPr id="7" name="Inhaltsplatzhalter 7"/>
          <p:cNvGraphicFramePr>
            <a:graphicFrameLocks noGrp="1"/>
          </p:cNvGraphicFramePr>
          <p:nvPr>
            <p:ph sz="half" idx="2"/>
          </p:nvPr>
        </p:nvGraphicFramePr>
        <p:xfrm>
          <a:off x="4648200" y="1600200"/>
          <a:ext cx="4329114" cy="4186252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tableStyleId>{F5AB1C69-6EDB-4FF4-983F-18BD219EF322}</a:tableStyleId>
              </a:tblPr>
              <a:tblGrid>
                <a:gridCol w="865823"/>
                <a:gridCol w="216456"/>
                <a:gridCol w="649367"/>
                <a:gridCol w="432911"/>
                <a:gridCol w="432911"/>
                <a:gridCol w="649367"/>
                <a:gridCol w="216456"/>
                <a:gridCol w="865823"/>
              </a:tblGrid>
              <a:tr h="495294">
                <a:tc gridSpan="8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Framework Architecture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854891">
                <a:tc>
                  <a:txBody>
                    <a:bodyPr/>
                    <a:lstStyle/>
                    <a:p>
                      <a:r>
                        <a:rPr lang="en-US" dirty="0" smtClean="0"/>
                        <a:t>C#</a:t>
                      </a:r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dirty="0" smtClean="0"/>
                        <a:t>C++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dirty="0" smtClean="0"/>
                        <a:t>J#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dirty="0" smtClean="0"/>
                        <a:t>VB.Net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Other </a:t>
                      </a:r>
                      <a:endParaRPr lang="en-US" dirty="0"/>
                    </a:p>
                  </a:txBody>
                  <a:tcPr/>
                </a:tc>
              </a:tr>
              <a:tr h="495294">
                <a:tc gridSpan="8">
                  <a:txBody>
                    <a:bodyPr/>
                    <a:lstStyle/>
                    <a:p>
                      <a:r>
                        <a:rPr lang="en-US" dirty="0" smtClean="0"/>
                        <a:t>Common</a:t>
                      </a:r>
                      <a:r>
                        <a:rPr lang="en-US" baseline="0" dirty="0" smtClean="0"/>
                        <a:t> Language Specifications (CLS)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854891"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Web Service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Web Forms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Windows Service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Windows Forms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95294">
                <a:tc gridSpan="8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Derived base classes like data and xml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95294">
                <a:tc gridSpan="8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Base Class Library (BCL)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95294">
                <a:tc gridSpan="8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Common Language Runtime (CLR)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Base Class Library (BCL)</a:t>
            </a:r>
            <a:endParaRPr lang="en-US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Mostly written in C++</a:t>
            </a:r>
          </a:p>
          <a:p>
            <a:r>
              <a:rPr lang="en-US" dirty="0" smtClean="0"/>
              <a:t>Can be compared to the MFC library </a:t>
            </a:r>
          </a:p>
          <a:p>
            <a:r>
              <a:rPr lang="en-US" dirty="0" smtClean="0"/>
              <a:t>New classes added with every release.</a:t>
            </a:r>
          </a:p>
          <a:p>
            <a:r>
              <a:rPr lang="en-US" dirty="0" smtClean="0"/>
              <a:t>Depreciated classes will generate a compile time error explaining the solution.</a:t>
            </a:r>
          </a:p>
          <a:p>
            <a:pPr>
              <a:buNone/>
            </a:pPr>
            <a:endParaRPr lang="en-US" dirty="0"/>
          </a:p>
        </p:txBody>
      </p:sp>
      <p:graphicFrame>
        <p:nvGraphicFramePr>
          <p:cNvPr id="6" name="Inhaltsplatzhalter 7"/>
          <p:cNvGraphicFramePr>
            <a:graphicFrameLocks noGrp="1"/>
          </p:cNvGraphicFramePr>
          <p:nvPr>
            <p:ph sz="half" idx="2"/>
          </p:nvPr>
        </p:nvGraphicFramePr>
        <p:xfrm>
          <a:off x="4648200" y="1600200"/>
          <a:ext cx="4329114" cy="4186252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tableStyleId>{F5AB1C69-6EDB-4FF4-983F-18BD219EF322}</a:tableStyleId>
              </a:tblPr>
              <a:tblGrid>
                <a:gridCol w="865823"/>
                <a:gridCol w="216456"/>
                <a:gridCol w="649367"/>
                <a:gridCol w="432911"/>
                <a:gridCol w="432911"/>
                <a:gridCol w="649367"/>
                <a:gridCol w="216456"/>
                <a:gridCol w="865823"/>
              </a:tblGrid>
              <a:tr h="495294">
                <a:tc gridSpan="8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Framework Architecture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854891">
                <a:tc>
                  <a:txBody>
                    <a:bodyPr/>
                    <a:lstStyle/>
                    <a:p>
                      <a:r>
                        <a:rPr lang="en-US" dirty="0" smtClean="0"/>
                        <a:t>C#</a:t>
                      </a:r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dirty="0" smtClean="0"/>
                        <a:t>C++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dirty="0" smtClean="0"/>
                        <a:t>J#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dirty="0" smtClean="0"/>
                        <a:t>VB.Net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Other </a:t>
                      </a:r>
                      <a:endParaRPr lang="en-US" dirty="0"/>
                    </a:p>
                  </a:txBody>
                  <a:tcPr/>
                </a:tc>
              </a:tr>
              <a:tr h="495294">
                <a:tc gridSpan="8">
                  <a:txBody>
                    <a:bodyPr/>
                    <a:lstStyle/>
                    <a:p>
                      <a:r>
                        <a:rPr lang="en-US" dirty="0" smtClean="0"/>
                        <a:t>Common</a:t>
                      </a:r>
                      <a:r>
                        <a:rPr lang="en-US" baseline="0" dirty="0" smtClean="0"/>
                        <a:t> Language Specifications (CLS)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854891"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Web Service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Web Forms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Windows Service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Windows Forms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95294">
                <a:tc gridSpan="8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Derived base classes like data and xml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95294">
                <a:tc gridSpan="8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Base Class Library (BCL)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95294">
                <a:tc gridSpan="8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Common Language Runtime (CLR)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feld 6"/>
          <p:cNvSpPr txBox="1"/>
          <p:nvPr/>
        </p:nvSpPr>
        <p:spPr>
          <a:xfrm>
            <a:off x="500034" y="6488692"/>
            <a:ext cx="86439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Page 13 of the green course manual</a:t>
            </a:r>
            <a:endParaRPr lang="en-US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Microsoft C#</a:t>
            </a:r>
            <a:endParaRPr lang="en-US" dirty="0"/>
          </a:p>
        </p:txBody>
      </p:sp>
      <p:sp>
        <p:nvSpPr>
          <p:cNvPr id="6" name="Inhaltsplatzhalter 5"/>
          <p:cNvSpPr>
            <a:spLocks noGrp="1"/>
          </p:cNvSpPr>
          <p:nvPr>
            <p:ph sz="half" idx="2"/>
          </p:nvPr>
        </p:nvSpPr>
        <p:spPr>
          <a:xfrm>
            <a:off x="457200" y="1500174"/>
            <a:ext cx="4040188" cy="4625989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The core .Net language</a:t>
            </a:r>
          </a:p>
          <a:p>
            <a:r>
              <a:rPr lang="en-US" dirty="0" smtClean="0"/>
              <a:t>Easy to learn programming language similar to C++, Java and Python.</a:t>
            </a:r>
          </a:p>
          <a:p>
            <a:r>
              <a:rPr lang="en-US" dirty="0" smtClean="0"/>
              <a:t> Link to classes of the BCL or other libraries using the </a:t>
            </a:r>
            <a:r>
              <a:rPr lang="en-US" i="1" dirty="0" smtClean="0">
                <a:solidFill>
                  <a:srgbClr val="0000CC"/>
                </a:solidFill>
              </a:rPr>
              <a:t>using</a:t>
            </a:r>
            <a:r>
              <a:rPr lang="en-US" dirty="0" smtClean="0"/>
              <a:t> clause</a:t>
            </a:r>
          </a:p>
          <a:p>
            <a:r>
              <a:rPr lang="en-US" dirty="0" smtClean="0"/>
              <a:t>All things in C# are objects. Some are just more Object then others. </a:t>
            </a:r>
          </a:p>
          <a:p>
            <a:r>
              <a:rPr lang="en-US" dirty="0" smtClean="0"/>
              <a:t>Everything starts with the  </a:t>
            </a:r>
            <a:r>
              <a:rPr lang="en-US" dirty="0" err="1" smtClean="0"/>
              <a:t>System.Object</a:t>
            </a:r>
            <a:r>
              <a:rPr lang="en-US" dirty="0" smtClean="0"/>
              <a:t> class.</a:t>
            </a:r>
            <a:endParaRPr lang="en-US" dirty="0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anatomy of an application</a:t>
            </a:r>
            <a:endParaRPr lang="en-US" dirty="0"/>
          </a:p>
        </p:txBody>
      </p:sp>
      <p:sp>
        <p:nvSpPr>
          <p:cNvPr id="9" name="Inhaltsplatzhalter 8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de-CH" sz="1800" dirty="0" err="1" smtClean="0">
                <a:solidFill>
                  <a:srgbClr val="0000FF"/>
                </a:solidFill>
              </a:rPr>
              <a:t>using</a:t>
            </a:r>
            <a:r>
              <a:rPr lang="de-CH" sz="1800" dirty="0" smtClean="0">
                <a:solidFill>
                  <a:srgbClr val="0000FF"/>
                </a:solidFill>
              </a:rPr>
              <a:t> </a:t>
            </a:r>
            <a:r>
              <a:rPr lang="de-CH" sz="1800" dirty="0" smtClean="0"/>
              <a:t>System;</a:t>
            </a:r>
          </a:p>
          <a:p>
            <a:pPr>
              <a:buNone/>
            </a:pPr>
            <a:r>
              <a:rPr lang="de-CH" sz="1800" dirty="0" err="1" smtClean="0">
                <a:solidFill>
                  <a:srgbClr val="0000FF"/>
                </a:solidFill>
              </a:rPr>
              <a:t>class</a:t>
            </a:r>
            <a:r>
              <a:rPr lang="de-CH" sz="1800" dirty="0" smtClean="0">
                <a:solidFill>
                  <a:srgbClr val="0000FF"/>
                </a:solidFill>
              </a:rPr>
              <a:t> </a:t>
            </a:r>
            <a:r>
              <a:rPr lang="de-CH" sz="1800" dirty="0" err="1" smtClean="0">
                <a:solidFill>
                  <a:srgbClr val="2B91AF"/>
                </a:solidFill>
              </a:rPr>
              <a:t>HelloWorld</a:t>
            </a:r>
            <a:endParaRPr lang="de-CH" sz="1800" dirty="0" smtClean="0">
              <a:solidFill>
                <a:srgbClr val="2B91AF"/>
              </a:solidFill>
            </a:endParaRPr>
          </a:p>
          <a:p>
            <a:pPr>
              <a:buNone/>
            </a:pPr>
            <a:r>
              <a:rPr lang="de-CH" sz="1800" dirty="0" smtClean="0">
                <a:solidFill>
                  <a:srgbClr val="2B91AF"/>
                </a:solidFill>
              </a:rPr>
              <a:t>{</a:t>
            </a:r>
          </a:p>
          <a:p>
            <a:pPr>
              <a:buNone/>
            </a:pPr>
            <a:r>
              <a:rPr lang="de-CH" sz="1800" dirty="0" smtClean="0">
                <a:solidFill>
                  <a:srgbClr val="2B91AF"/>
                </a:solidFill>
              </a:rPr>
              <a:t>    </a:t>
            </a:r>
            <a:r>
              <a:rPr lang="de-CH" sz="1800" dirty="0" err="1" smtClean="0">
                <a:solidFill>
                  <a:srgbClr val="0000FF"/>
                </a:solidFill>
              </a:rPr>
              <a:t>static</a:t>
            </a:r>
            <a:r>
              <a:rPr lang="de-CH" sz="1800" dirty="0" smtClean="0">
                <a:solidFill>
                  <a:srgbClr val="0000FF"/>
                </a:solidFill>
              </a:rPr>
              <a:t> </a:t>
            </a:r>
            <a:r>
              <a:rPr lang="de-CH" sz="1800" dirty="0" err="1" smtClean="0">
                <a:solidFill>
                  <a:srgbClr val="0000FF"/>
                </a:solidFill>
              </a:rPr>
              <a:t>void</a:t>
            </a:r>
            <a:r>
              <a:rPr lang="de-CH" sz="1800" dirty="0" smtClean="0">
                <a:solidFill>
                  <a:srgbClr val="0000FF"/>
                </a:solidFill>
              </a:rPr>
              <a:t> </a:t>
            </a:r>
            <a:r>
              <a:rPr lang="de-CH" sz="1800" dirty="0" smtClean="0"/>
              <a:t>Main(</a:t>
            </a:r>
            <a:r>
              <a:rPr lang="de-CH" sz="1800" dirty="0" err="1" smtClean="0">
                <a:solidFill>
                  <a:srgbClr val="0000FF"/>
                </a:solidFill>
              </a:rPr>
              <a:t>string</a:t>
            </a:r>
            <a:r>
              <a:rPr lang="de-CH" sz="1800" dirty="0" smtClean="0"/>
              <a:t>[]</a:t>
            </a:r>
            <a:r>
              <a:rPr lang="de-CH" sz="1800" dirty="0" smtClean="0">
                <a:solidFill>
                  <a:srgbClr val="0000FF"/>
                </a:solidFill>
              </a:rPr>
              <a:t> </a:t>
            </a:r>
            <a:r>
              <a:rPr lang="de-CH" sz="1800" dirty="0" err="1" smtClean="0"/>
              <a:t>args</a:t>
            </a:r>
            <a:r>
              <a:rPr lang="de-CH" sz="1800" dirty="0" smtClean="0"/>
              <a:t>)</a:t>
            </a:r>
          </a:p>
          <a:p>
            <a:pPr>
              <a:buNone/>
            </a:pPr>
            <a:r>
              <a:rPr lang="de-CH" sz="1800" dirty="0" smtClean="0">
                <a:solidFill>
                  <a:srgbClr val="0000FF"/>
                </a:solidFill>
              </a:rPr>
              <a:t>    </a:t>
            </a:r>
            <a:r>
              <a:rPr lang="de-CH" sz="1800" dirty="0" smtClean="0"/>
              <a:t>{</a:t>
            </a:r>
          </a:p>
          <a:p>
            <a:pPr>
              <a:buNone/>
            </a:pPr>
            <a:r>
              <a:rPr lang="de-CH" sz="1800" dirty="0" smtClean="0">
                <a:solidFill>
                  <a:srgbClr val="0000FF"/>
                </a:solidFill>
              </a:rPr>
              <a:t>        </a:t>
            </a:r>
            <a:r>
              <a:rPr lang="de-CH" sz="1800" dirty="0" err="1" smtClean="0">
                <a:solidFill>
                  <a:srgbClr val="2B91AF"/>
                </a:solidFill>
              </a:rPr>
              <a:t>Console.</a:t>
            </a:r>
            <a:r>
              <a:rPr lang="de-CH" sz="1800" dirty="0" err="1" smtClean="0"/>
              <a:t>WriteLine</a:t>
            </a:r>
            <a:r>
              <a:rPr lang="de-CH" sz="1800" dirty="0" smtClean="0"/>
              <a:t>(</a:t>
            </a:r>
            <a:r>
              <a:rPr lang="de-CH" sz="1800" dirty="0" smtClean="0">
                <a:solidFill>
                  <a:srgbClr val="A31515"/>
                </a:solidFill>
              </a:rPr>
              <a:t>"</a:t>
            </a:r>
            <a:r>
              <a:rPr lang="de-CH" sz="1800" dirty="0" err="1" smtClean="0">
                <a:solidFill>
                  <a:srgbClr val="A31515"/>
                </a:solidFill>
              </a:rPr>
              <a:t>Hello</a:t>
            </a:r>
            <a:r>
              <a:rPr lang="de-CH" sz="1800" dirty="0" smtClean="0">
                <a:solidFill>
                  <a:srgbClr val="A31515"/>
                </a:solidFill>
              </a:rPr>
              <a:t> World"</a:t>
            </a:r>
            <a:r>
              <a:rPr lang="de-CH" sz="1800" dirty="0" smtClean="0"/>
              <a:t>);</a:t>
            </a:r>
          </a:p>
          <a:p>
            <a:pPr>
              <a:buNone/>
            </a:pPr>
            <a:r>
              <a:rPr lang="de-CH" sz="1800" dirty="0" smtClean="0"/>
              <a:t>    }</a:t>
            </a:r>
          </a:p>
          <a:p>
            <a:pPr>
              <a:buNone/>
            </a:pPr>
            <a:r>
              <a:rPr lang="de-CH" sz="1800" dirty="0" smtClean="0"/>
              <a:t>}</a:t>
            </a:r>
          </a:p>
          <a:p>
            <a:endParaRPr lang="en-US" dirty="0"/>
          </a:p>
        </p:txBody>
      </p:sp>
      <p:sp>
        <p:nvSpPr>
          <p:cNvPr id="10" name="Textfeld 9"/>
          <p:cNvSpPr txBox="1"/>
          <p:nvPr/>
        </p:nvSpPr>
        <p:spPr>
          <a:xfrm>
            <a:off x="500034" y="6488692"/>
            <a:ext cx="86439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Page 14 till 16 of the green course manual</a:t>
            </a:r>
            <a:endParaRPr lang="en-US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Lab 1 (5 Minutes)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Start Visual studio by opening the solution file for part 1.</a:t>
            </a:r>
          </a:p>
          <a:p>
            <a:r>
              <a:rPr lang="en-US" dirty="0" smtClean="0"/>
              <a:t>Activate the 01-Hello world project</a:t>
            </a:r>
          </a:p>
          <a:p>
            <a:r>
              <a:rPr lang="en-US" dirty="0" smtClean="0"/>
              <a:t>Hit F11 to step throe the source code</a:t>
            </a:r>
          </a:p>
          <a:p>
            <a:r>
              <a:rPr lang="en-US" dirty="0" smtClean="0"/>
              <a:t>View the out put screen</a:t>
            </a:r>
          </a:p>
          <a:p>
            <a:r>
              <a:rPr lang="en-US" dirty="0" smtClean="0"/>
              <a:t>Place your mouse over the various objects and see what the tool-tip tells you.</a:t>
            </a:r>
          </a:p>
          <a:p>
            <a:r>
              <a:rPr lang="en-US" dirty="0" smtClean="0"/>
              <a:t>Place your cursor on a line of code and hit F9 to set a break point. Then hit F10 to execute the program</a:t>
            </a:r>
            <a:endParaRPr lang="en-US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Get familiar with visual studio and understand how to start and stop a application and be able to set break points</a:t>
            </a:r>
            <a:endParaRPr lang="en-US" dirty="0"/>
          </a:p>
        </p:txBody>
      </p:sp>
      <p:sp>
        <p:nvSpPr>
          <p:cNvPr id="5" name="Textfeld 4"/>
          <p:cNvSpPr txBox="1"/>
          <p:nvPr/>
        </p:nvSpPr>
        <p:spPr>
          <a:xfrm>
            <a:off x="500034" y="6488692"/>
            <a:ext cx="86439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Page 15 of the green course manual</a:t>
            </a:r>
            <a:endParaRPr lang="en-US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C# Data Types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Data type are “storage buckets” for values, objects and memory addresses in memory.</a:t>
            </a:r>
          </a:p>
          <a:p>
            <a:r>
              <a:rPr lang="en-US" dirty="0" smtClean="0"/>
              <a:t>There are 3 types of data types:</a:t>
            </a:r>
          </a:p>
          <a:p>
            <a:pPr lvl="1"/>
            <a:r>
              <a:rPr lang="en-US" dirty="0" smtClean="0"/>
              <a:t>Value Types (stores things like numbers)</a:t>
            </a:r>
          </a:p>
          <a:p>
            <a:pPr lvl="1"/>
            <a:r>
              <a:rPr lang="en-US" dirty="0" smtClean="0"/>
              <a:t>Reference Types (stores bigger things like strings and objects)</a:t>
            </a:r>
          </a:p>
          <a:p>
            <a:pPr lvl="1"/>
            <a:r>
              <a:rPr lang="en-US" dirty="0" smtClean="0"/>
              <a:t>Pointer Types (is considered </a:t>
            </a:r>
            <a:r>
              <a:rPr lang="en-US" dirty="0" smtClean="0">
                <a:solidFill>
                  <a:srgbClr val="0000CC"/>
                </a:solidFill>
              </a:rPr>
              <a:t>unsafe</a:t>
            </a:r>
            <a:r>
              <a:rPr lang="en-US" dirty="0" smtClean="0"/>
              <a:t> and can store a memory address value types)</a:t>
            </a:r>
          </a:p>
          <a:p>
            <a:r>
              <a:rPr lang="en-US" dirty="0" smtClean="0"/>
              <a:t>Value Types are stored in Stack memory, Reference types in Heap memory. </a:t>
            </a:r>
            <a:endParaRPr lang="en-US" dirty="0"/>
          </a:p>
        </p:txBody>
      </p:sp>
      <p:sp>
        <p:nvSpPr>
          <p:cNvPr id="4" name="Textfeld 3"/>
          <p:cNvSpPr txBox="1"/>
          <p:nvPr/>
        </p:nvSpPr>
        <p:spPr>
          <a:xfrm>
            <a:off x="500034" y="6488692"/>
            <a:ext cx="86439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Page 16 of the green course manual</a:t>
            </a:r>
            <a:endParaRPr lang="en-US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C# Data Types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Data type hierarchy</a:t>
            </a:r>
          </a:p>
          <a:p>
            <a:endParaRPr lang="en-US" dirty="0"/>
          </a:p>
        </p:txBody>
      </p:sp>
      <p:graphicFrame>
        <p:nvGraphicFramePr>
          <p:cNvPr id="5" name="Bildplatzhalter 4"/>
          <p:cNvGraphicFramePr>
            <a:graphicFrameLocks noGrp="1"/>
          </p:cNvGraphicFramePr>
          <p:nvPr>
            <p:ph type="pic" idx="1"/>
          </p:nvPr>
        </p:nvGraphicFramePr>
        <p:xfrm>
          <a:off x="714348" y="612774"/>
          <a:ext cx="6929486" cy="44593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feld 5"/>
          <p:cNvSpPr txBox="1"/>
          <p:nvPr/>
        </p:nvSpPr>
        <p:spPr>
          <a:xfrm>
            <a:off x="500034" y="6488692"/>
            <a:ext cx="86439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Page 16 till 18 of the green course manual</a:t>
            </a:r>
            <a:endParaRPr lang="en-US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Lab 2 (10 minutes)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GB" sz="2500" b="1" dirty="0" smtClean="0"/>
              <a:t>Activate the 02-Data types project in the Labs Part 1 solution.</a:t>
            </a:r>
          </a:p>
          <a:p>
            <a:r>
              <a:rPr lang="en-GB" sz="2500" b="1" dirty="0" smtClean="0"/>
              <a:t>Alter the code and add the missing structured data type. </a:t>
            </a:r>
          </a:p>
          <a:p>
            <a:r>
              <a:rPr lang="en-GB" sz="2500" b="1" dirty="0" smtClean="0"/>
              <a:t>Look in books online to see how this data type can be assigned a value.</a:t>
            </a:r>
          </a:p>
          <a:p>
            <a:r>
              <a:rPr lang="en-GB" sz="2500" b="1" dirty="0" smtClean="0"/>
              <a:t>Print this value like the other values to the screen in the command window.</a:t>
            </a:r>
          </a:p>
          <a:p>
            <a:r>
              <a:rPr lang="en-GB" sz="2500" b="1" dirty="0" smtClean="0"/>
              <a:t>Identify witch of the </a:t>
            </a:r>
            <a:r>
              <a:rPr lang="en-GB" sz="2500" b="1" dirty="0" err="1" smtClean="0"/>
              <a:t>System.Object</a:t>
            </a:r>
            <a:r>
              <a:rPr lang="en-GB" sz="2500" b="1" dirty="0" smtClean="0"/>
              <a:t> functions is being used to print the objects to the screen</a:t>
            </a:r>
            <a:endParaRPr lang="en-US" sz="2500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Be able to create a variable and assign it a value. Examine, understand and alter existing code to add missing functionality</a:t>
            </a:r>
            <a:endParaRPr lang="en-US" dirty="0"/>
          </a:p>
        </p:txBody>
      </p:sp>
      <p:sp>
        <p:nvSpPr>
          <p:cNvPr id="5" name="Textfeld 4"/>
          <p:cNvSpPr txBox="1"/>
          <p:nvPr/>
        </p:nvSpPr>
        <p:spPr>
          <a:xfrm>
            <a:off x="500034" y="6488692"/>
            <a:ext cx="86439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Page 17 of the green course manual</a:t>
            </a:r>
            <a:endParaRPr lang="en-US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Lab 3 (5 Minutes)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GB" sz="2000" b="1" dirty="0" smtClean="0"/>
              <a:t>Activate the 03-String Formatting project in the Labs Part 1 solution.</a:t>
            </a:r>
          </a:p>
          <a:p>
            <a:r>
              <a:rPr lang="en-GB" sz="2000" b="1" dirty="0" smtClean="0"/>
              <a:t>Format string variable “</a:t>
            </a:r>
            <a:r>
              <a:rPr lang="en-GB" sz="2000" b="1" dirty="0" err="1" smtClean="0"/>
              <a:t>MultiLine</a:t>
            </a:r>
            <a:r>
              <a:rPr lang="en-GB" sz="2000" b="1" dirty="0" smtClean="0"/>
              <a:t>” so that it will print over several lines with indents after the first line</a:t>
            </a:r>
          </a:p>
          <a:p>
            <a:r>
              <a:rPr lang="en-GB" sz="2000" b="1" dirty="0" smtClean="0"/>
              <a:t>Format string variable Path1 to point to your desktop using escape character</a:t>
            </a:r>
          </a:p>
          <a:p>
            <a:r>
              <a:rPr lang="en-GB" sz="2000" b="1" dirty="0" smtClean="0"/>
              <a:t>Look in books online for an escape character that can be used to create the following output to screen:  </a:t>
            </a:r>
            <a:r>
              <a:rPr lang="en-GB" sz="2000" b="1" i="1" dirty="0" smtClean="0"/>
              <a:t>I want to “pass” my exam</a:t>
            </a:r>
            <a:br>
              <a:rPr lang="en-GB" sz="2000" b="1" i="1" dirty="0" smtClean="0"/>
            </a:br>
            <a:r>
              <a:rPr lang="en-GB" sz="2000" b="1" dirty="0" smtClean="0"/>
              <a:t>you have to create the variable that holds this text and write/alter the code to output it to the screen</a:t>
            </a:r>
          </a:p>
          <a:p>
            <a:pPr>
              <a:buNone/>
            </a:pPr>
            <a:endParaRPr lang="en-GB" sz="2000" b="1" i="1" dirty="0" smtClean="0"/>
          </a:p>
          <a:p>
            <a:endParaRPr lang="en-US" sz="2000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Being able to use string variables so that it will print over several lines and can be some what formatted.</a:t>
            </a:r>
          </a:p>
          <a:p>
            <a:endParaRPr lang="en-US" dirty="0"/>
          </a:p>
          <a:p>
            <a:r>
              <a:rPr lang="en-US" dirty="0" smtClean="0"/>
              <a:t>Use escape characters to define a file path </a:t>
            </a:r>
            <a:endParaRPr lang="en-US" dirty="0"/>
          </a:p>
        </p:txBody>
      </p:sp>
      <p:sp>
        <p:nvSpPr>
          <p:cNvPr id="5" name="Textfeld 4"/>
          <p:cNvSpPr txBox="1"/>
          <p:nvPr/>
        </p:nvSpPr>
        <p:spPr>
          <a:xfrm>
            <a:off x="500034" y="6488692"/>
            <a:ext cx="86439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Page 18 of the green course manual</a:t>
            </a:r>
            <a:endParaRPr lang="en-US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Name</a:t>
            </a:r>
          </a:p>
          <a:p>
            <a:r>
              <a:rPr lang="en-US" dirty="0" smtClean="0"/>
              <a:t>Company Affiliation</a:t>
            </a:r>
          </a:p>
          <a:p>
            <a:r>
              <a:rPr lang="en-US" dirty="0" smtClean="0"/>
              <a:t>Title/ Function</a:t>
            </a:r>
          </a:p>
          <a:p>
            <a:r>
              <a:rPr lang="en-US" dirty="0" smtClean="0"/>
              <a:t>Job Responsibility</a:t>
            </a:r>
          </a:p>
          <a:p>
            <a:r>
              <a:rPr lang="en-US" dirty="0" smtClean="0"/>
              <a:t>Previous experiences</a:t>
            </a:r>
          </a:p>
          <a:p>
            <a:r>
              <a:rPr lang="en-US" dirty="0" smtClean="0"/>
              <a:t>Explanation of the course</a:t>
            </a:r>
            <a:endParaRPr lang="en-US" dirty="0"/>
          </a:p>
        </p:txBody>
      </p:sp>
      <p:sp>
        <p:nvSpPr>
          <p:cNvPr id="4" name="Textfeld 3"/>
          <p:cNvSpPr txBox="1"/>
          <p:nvPr/>
        </p:nvSpPr>
        <p:spPr>
          <a:xfrm rot="16200000">
            <a:off x="-3186169" y="3231914"/>
            <a:ext cx="6816436" cy="40011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1"/>
            <a:r>
              <a:rPr lang="en-US" sz="2000" dirty="0" smtClean="0"/>
              <a:t>Becoming MCAD Certified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on C# Reference Types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All reference types (except the string class) have to be declared like:</a:t>
            </a:r>
          </a:p>
          <a:p>
            <a:pPr lvl="2">
              <a:buNone/>
            </a:pPr>
            <a:r>
              <a:rPr lang="en-US" dirty="0" err="1" smtClean="0">
                <a:solidFill>
                  <a:schemeClr val="accent5">
                    <a:lumMod val="75000"/>
                  </a:schemeClr>
                </a:solidFill>
              </a:rPr>
              <a:t>ClassName</a:t>
            </a:r>
            <a:r>
              <a:rPr lang="en-US" dirty="0" smtClean="0"/>
              <a:t> </a:t>
            </a:r>
            <a:r>
              <a:rPr lang="en-US" dirty="0" err="1" smtClean="0"/>
              <a:t>VariableName</a:t>
            </a:r>
            <a:r>
              <a:rPr lang="en-US" dirty="0" smtClean="0"/>
              <a:t> [= </a:t>
            </a:r>
            <a:r>
              <a:rPr lang="en-US" dirty="0" smtClean="0">
                <a:solidFill>
                  <a:srgbClr val="0000CC"/>
                </a:solidFill>
              </a:rPr>
              <a:t>new</a:t>
            </a:r>
            <a:r>
              <a:rPr lang="en-US" dirty="0" smtClean="0"/>
              <a:t> </a:t>
            </a:r>
            <a:r>
              <a:rPr lang="en-US" dirty="0" err="1" smtClean="0">
                <a:solidFill>
                  <a:schemeClr val="accent5">
                    <a:lumMod val="75000"/>
                  </a:schemeClr>
                </a:solidFill>
              </a:rPr>
              <a:t>ClassName</a:t>
            </a:r>
            <a:r>
              <a:rPr lang="en-US" dirty="0" smtClean="0"/>
              <a:t>([</a:t>
            </a:r>
            <a:r>
              <a:rPr lang="en-US" dirty="0" err="1" smtClean="0">
                <a:solidFill>
                  <a:srgbClr val="0000CC"/>
                </a:solidFill>
              </a:rPr>
              <a:t>args</a:t>
            </a:r>
            <a:r>
              <a:rPr lang="en-US" dirty="0" smtClean="0"/>
              <a:t>])]; </a:t>
            </a:r>
          </a:p>
          <a:p>
            <a:pPr lvl="1">
              <a:buNone/>
            </a:pPr>
            <a:r>
              <a:rPr lang="en-US" dirty="0" smtClean="0"/>
              <a:t>The above sample tells I can create the class like this:</a:t>
            </a:r>
          </a:p>
          <a:p>
            <a:pPr lvl="2">
              <a:buNone/>
            </a:pPr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Car</a:t>
            </a:r>
            <a:r>
              <a:rPr lang="en-US" dirty="0" smtClean="0"/>
              <a:t> </a:t>
            </a:r>
            <a:r>
              <a:rPr lang="en-US" dirty="0" err="1" smtClean="0"/>
              <a:t>myCar</a:t>
            </a:r>
            <a:r>
              <a:rPr lang="en-US" dirty="0" smtClean="0"/>
              <a:t>;</a:t>
            </a:r>
          </a:p>
          <a:p>
            <a:pPr lvl="2">
              <a:buNone/>
            </a:pPr>
            <a:r>
              <a:rPr lang="en-US" dirty="0" smtClean="0"/>
              <a:t>or</a:t>
            </a:r>
          </a:p>
          <a:p>
            <a:pPr lvl="2">
              <a:buNone/>
            </a:pPr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Car</a:t>
            </a:r>
            <a:r>
              <a:rPr lang="en-US" dirty="0" smtClean="0"/>
              <a:t> </a:t>
            </a:r>
            <a:r>
              <a:rPr lang="en-US" dirty="0" err="1" smtClean="0"/>
              <a:t>myCar</a:t>
            </a:r>
            <a:r>
              <a:rPr lang="en-US" dirty="0" smtClean="0"/>
              <a:t> = </a:t>
            </a:r>
            <a:r>
              <a:rPr lang="en-US" dirty="0" smtClean="0">
                <a:solidFill>
                  <a:srgbClr val="0000CC"/>
                </a:solidFill>
              </a:rPr>
              <a:t>new</a:t>
            </a:r>
            <a:r>
              <a:rPr lang="en-US" dirty="0" smtClean="0"/>
              <a:t> 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Car</a:t>
            </a:r>
            <a:r>
              <a:rPr lang="en-US" dirty="0" smtClean="0"/>
              <a:t>();</a:t>
            </a:r>
          </a:p>
          <a:p>
            <a:pPr lvl="2">
              <a:buNone/>
            </a:pPr>
            <a:r>
              <a:rPr lang="en-US" dirty="0" smtClean="0"/>
              <a:t>or</a:t>
            </a:r>
          </a:p>
          <a:p>
            <a:pPr lvl="2">
              <a:buNone/>
            </a:pPr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Car</a:t>
            </a:r>
            <a:r>
              <a:rPr lang="en-US" dirty="0" smtClean="0"/>
              <a:t> </a:t>
            </a:r>
            <a:r>
              <a:rPr lang="en-US" dirty="0" err="1" smtClean="0"/>
              <a:t>myCar</a:t>
            </a:r>
            <a:r>
              <a:rPr lang="en-US" dirty="0" smtClean="0"/>
              <a:t> = </a:t>
            </a:r>
            <a:r>
              <a:rPr lang="en-US" dirty="0" smtClean="0">
                <a:solidFill>
                  <a:srgbClr val="0000CC"/>
                </a:solidFill>
              </a:rPr>
              <a:t>new</a:t>
            </a:r>
            <a:r>
              <a:rPr lang="en-US" dirty="0" smtClean="0"/>
              <a:t> 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Car</a:t>
            </a:r>
            <a:r>
              <a:rPr lang="en-US" dirty="0" smtClean="0"/>
              <a:t>(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“Volvo ”</a:t>
            </a:r>
            <a:r>
              <a:rPr lang="en-US" dirty="0" smtClean="0"/>
              <a:t>);</a:t>
            </a:r>
          </a:p>
          <a:p>
            <a:pPr lvl="2">
              <a:buNone/>
            </a:pPr>
            <a:r>
              <a:rPr lang="en-US" dirty="0" smtClean="0"/>
              <a:t>or</a:t>
            </a:r>
          </a:p>
          <a:p>
            <a:pPr lvl="2">
              <a:buNone/>
            </a:pPr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Car</a:t>
            </a:r>
            <a:r>
              <a:rPr lang="en-US" dirty="0" smtClean="0"/>
              <a:t> </a:t>
            </a:r>
            <a:r>
              <a:rPr lang="en-US" dirty="0" err="1" smtClean="0"/>
              <a:t>MyCar</a:t>
            </a:r>
            <a:r>
              <a:rPr lang="en-US" dirty="0" smtClean="0"/>
              <a:t>= </a:t>
            </a:r>
            <a:r>
              <a:rPr lang="en-US" dirty="0" smtClean="0">
                <a:solidFill>
                  <a:srgbClr val="0000CC"/>
                </a:solidFill>
              </a:rPr>
              <a:t>new</a:t>
            </a:r>
            <a:r>
              <a:rPr lang="en-US" dirty="0" smtClean="0"/>
              <a:t> 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Car</a:t>
            </a:r>
            <a:r>
              <a:rPr lang="en-US" dirty="0" smtClean="0"/>
              <a:t>(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“Volvo”,</a:t>
            </a:r>
            <a:r>
              <a:rPr lang="en-US" dirty="0" smtClean="0"/>
              <a:t>  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“XC70”</a:t>
            </a:r>
            <a:r>
              <a:rPr lang="en-US" dirty="0" smtClean="0"/>
              <a:t>)</a:t>
            </a:r>
          </a:p>
          <a:p>
            <a:r>
              <a:rPr lang="en-US" dirty="0" smtClean="0"/>
              <a:t>Intelligence hints you how you can declare the reference while you are typing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500034" y="6488692"/>
            <a:ext cx="86439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Page 18 of the green course manual</a:t>
            </a:r>
            <a:endParaRPr lang="en-US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Variables and Constants in C#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Variables are storage buckets that can hold a value, the values can be changed in the program</a:t>
            </a:r>
          </a:p>
          <a:p>
            <a:r>
              <a:rPr lang="en-US" dirty="0" smtClean="0"/>
              <a:t>Constants are like variables but changes are not allowed.</a:t>
            </a:r>
          </a:p>
          <a:p>
            <a:r>
              <a:rPr lang="en-US" dirty="0" smtClean="0"/>
              <a:t>Constants can not be declared of a Reference Types as Reference Types can be changed in memory (exception to the rule is the String Class) </a:t>
            </a:r>
          </a:p>
          <a:p>
            <a:r>
              <a:rPr lang="en-US" dirty="0" smtClean="0"/>
              <a:t>Constants have to be assigned a value when you declare them</a:t>
            </a:r>
          </a:p>
          <a:p>
            <a:r>
              <a:rPr lang="en-US" dirty="0" smtClean="0"/>
              <a:t>Constants can be declared by adding the const keyword in front of the “variable” declaration</a:t>
            </a:r>
            <a:br>
              <a:rPr lang="en-US" dirty="0" smtClean="0"/>
            </a:br>
            <a:r>
              <a:rPr lang="en-US" dirty="0" smtClean="0"/>
              <a:t>    </a:t>
            </a:r>
            <a:r>
              <a:rPr lang="en-US" sz="3000" dirty="0" smtClean="0">
                <a:solidFill>
                  <a:srgbClr val="0000CC"/>
                </a:solidFill>
              </a:rPr>
              <a:t>const </a:t>
            </a:r>
            <a:r>
              <a:rPr lang="en-US" sz="3000" dirty="0" err="1" smtClean="0">
                <a:solidFill>
                  <a:srgbClr val="0000CC"/>
                </a:solidFill>
              </a:rPr>
              <a:t>int</a:t>
            </a:r>
            <a:r>
              <a:rPr lang="en-US" sz="3000" dirty="0" smtClean="0">
                <a:solidFill>
                  <a:srgbClr val="0000CC"/>
                </a:solidFill>
              </a:rPr>
              <a:t> </a:t>
            </a:r>
            <a:r>
              <a:rPr lang="en-US" sz="3000" dirty="0" err="1" smtClean="0"/>
              <a:t>i</a:t>
            </a:r>
            <a:r>
              <a:rPr lang="en-US" sz="3000" dirty="0" smtClean="0"/>
              <a:t> = 1000;  </a:t>
            </a:r>
            <a:endParaRPr lang="en-US" sz="3000" dirty="0"/>
          </a:p>
        </p:txBody>
      </p:sp>
      <p:sp>
        <p:nvSpPr>
          <p:cNvPr id="4" name="Textfeld 3"/>
          <p:cNvSpPr txBox="1"/>
          <p:nvPr/>
        </p:nvSpPr>
        <p:spPr>
          <a:xfrm>
            <a:off x="500034" y="6488692"/>
            <a:ext cx="86439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Page 19 of the green course manual</a:t>
            </a:r>
            <a:endParaRPr lang="en-US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Definition of a program</a:t>
            </a:r>
            <a:endParaRPr lang="en-US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1"/>
          </p:nvPr>
        </p:nvSpPr>
        <p:spPr>
          <a:xfrm>
            <a:off x="642910" y="1714488"/>
            <a:ext cx="8115328" cy="1554155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You can have only one Main() function in your executable</a:t>
            </a:r>
          </a:p>
          <a:p>
            <a:r>
              <a:rPr lang="en-US" dirty="0" smtClean="0"/>
              <a:t>You can have parameters</a:t>
            </a:r>
          </a:p>
          <a:p>
            <a:r>
              <a:rPr lang="en-US" dirty="0" smtClean="0"/>
              <a:t>You can return a value</a:t>
            </a:r>
            <a:endParaRPr lang="en-US" dirty="0"/>
          </a:p>
        </p:txBody>
      </p:sp>
      <p:sp>
        <p:nvSpPr>
          <p:cNvPr id="5" name="Inhaltsplatzhalter 4"/>
          <p:cNvSpPr>
            <a:spLocks noGrp="1"/>
          </p:cNvSpPr>
          <p:nvPr>
            <p:ph sz="half" idx="2"/>
          </p:nvPr>
        </p:nvSpPr>
        <p:spPr>
          <a:xfrm>
            <a:off x="642910" y="3643314"/>
            <a:ext cx="8186766" cy="2686055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  <a:spcAft>
                <a:spcPts val="0"/>
              </a:spcAft>
              <a:buNone/>
            </a:pPr>
            <a:r>
              <a:rPr lang="de-CH" sz="2000" dirty="0" err="1" smtClean="0">
                <a:solidFill>
                  <a:srgbClr val="0000FF"/>
                </a:solidFill>
                <a:latin typeface="Courier New"/>
                <a:ea typeface="Times New Roman"/>
                <a:cs typeface="Times New Roman"/>
              </a:rPr>
              <a:t>public</a:t>
            </a:r>
            <a:r>
              <a:rPr lang="de-CH" sz="2000" dirty="0" smtClean="0">
                <a:latin typeface="Courier New"/>
                <a:ea typeface="Times New Roman"/>
                <a:cs typeface="Times New Roman"/>
              </a:rPr>
              <a:t> </a:t>
            </a:r>
            <a:r>
              <a:rPr lang="de-CH" sz="2000" dirty="0" err="1" smtClean="0">
                <a:solidFill>
                  <a:srgbClr val="0000FF"/>
                </a:solidFill>
                <a:latin typeface="Courier New"/>
                <a:ea typeface="Times New Roman"/>
                <a:cs typeface="Times New Roman"/>
              </a:rPr>
              <a:t>class</a:t>
            </a:r>
            <a:r>
              <a:rPr lang="de-CH" sz="2000" dirty="0" smtClean="0">
                <a:latin typeface="Courier New"/>
                <a:ea typeface="Times New Roman"/>
                <a:cs typeface="Times New Roman"/>
              </a:rPr>
              <a:t> </a:t>
            </a:r>
            <a:r>
              <a:rPr lang="de-CH" sz="2000" dirty="0" err="1" smtClean="0">
                <a:solidFill>
                  <a:srgbClr val="2B91AF"/>
                </a:solidFill>
                <a:latin typeface="Courier New"/>
                <a:ea typeface="Times New Roman"/>
                <a:cs typeface="Times New Roman"/>
              </a:rPr>
              <a:t>myprogram</a:t>
            </a:r>
            <a:endParaRPr lang="de-CH" sz="2400" dirty="0" smtClean="0">
              <a:latin typeface="Arial"/>
              <a:ea typeface="Times New Roman"/>
              <a:cs typeface="Times New Roman"/>
            </a:endParaRPr>
          </a:p>
          <a:p>
            <a:pPr>
              <a:spcBef>
                <a:spcPts val="600"/>
              </a:spcBef>
              <a:spcAft>
                <a:spcPts val="0"/>
              </a:spcAft>
              <a:buNone/>
            </a:pPr>
            <a:r>
              <a:rPr lang="de-CH" sz="2000" dirty="0" smtClean="0">
                <a:latin typeface="Courier New"/>
                <a:ea typeface="Times New Roman"/>
                <a:cs typeface="Times New Roman"/>
              </a:rPr>
              <a:t>{</a:t>
            </a:r>
            <a:endParaRPr lang="de-CH" sz="2400" dirty="0" smtClean="0">
              <a:latin typeface="Arial"/>
              <a:ea typeface="Times New Roman"/>
              <a:cs typeface="Times New Roman"/>
            </a:endParaRPr>
          </a:p>
          <a:p>
            <a:pPr>
              <a:spcBef>
                <a:spcPts val="600"/>
              </a:spcBef>
              <a:spcAft>
                <a:spcPts val="0"/>
              </a:spcAft>
              <a:buNone/>
            </a:pPr>
            <a:r>
              <a:rPr lang="de-CH" sz="2000" dirty="0" smtClean="0">
                <a:latin typeface="Courier New"/>
                <a:ea typeface="Times New Roman"/>
                <a:cs typeface="Times New Roman"/>
              </a:rPr>
              <a:t>    </a:t>
            </a:r>
            <a:r>
              <a:rPr lang="de-CH" sz="2000" dirty="0" err="1" smtClean="0">
                <a:solidFill>
                  <a:srgbClr val="0000FF"/>
                </a:solidFill>
                <a:latin typeface="Courier New"/>
                <a:ea typeface="Times New Roman"/>
                <a:cs typeface="Times New Roman"/>
              </a:rPr>
              <a:t>public</a:t>
            </a:r>
            <a:r>
              <a:rPr lang="de-CH" sz="2000" dirty="0" smtClean="0">
                <a:latin typeface="Courier New"/>
                <a:ea typeface="Times New Roman"/>
                <a:cs typeface="Times New Roman"/>
              </a:rPr>
              <a:t> </a:t>
            </a:r>
            <a:r>
              <a:rPr lang="de-CH" sz="2000" dirty="0" err="1" smtClean="0">
                <a:solidFill>
                  <a:srgbClr val="0000FF"/>
                </a:solidFill>
                <a:latin typeface="Courier New"/>
                <a:ea typeface="Times New Roman"/>
                <a:cs typeface="Times New Roman"/>
              </a:rPr>
              <a:t>static</a:t>
            </a:r>
            <a:r>
              <a:rPr lang="de-CH" sz="2000" dirty="0" smtClean="0">
                <a:latin typeface="Courier New"/>
                <a:ea typeface="Times New Roman"/>
                <a:cs typeface="Times New Roman"/>
              </a:rPr>
              <a:t> </a:t>
            </a:r>
            <a:r>
              <a:rPr lang="de-CH" sz="2000" dirty="0" err="1" smtClean="0">
                <a:solidFill>
                  <a:srgbClr val="0000FF"/>
                </a:solidFill>
                <a:latin typeface="Courier New"/>
                <a:ea typeface="Times New Roman"/>
                <a:cs typeface="Times New Roman"/>
              </a:rPr>
              <a:t>int</a:t>
            </a:r>
            <a:r>
              <a:rPr lang="de-CH" sz="2000" dirty="0" smtClean="0">
                <a:latin typeface="Courier New"/>
                <a:ea typeface="Times New Roman"/>
                <a:cs typeface="Times New Roman"/>
              </a:rPr>
              <a:t> Main(</a:t>
            </a:r>
            <a:r>
              <a:rPr lang="de-CH" sz="2000" dirty="0" err="1" smtClean="0">
                <a:solidFill>
                  <a:srgbClr val="0000FF"/>
                </a:solidFill>
                <a:latin typeface="Courier New"/>
                <a:ea typeface="Times New Roman"/>
                <a:cs typeface="Times New Roman"/>
              </a:rPr>
              <a:t>string</a:t>
            </a:r>
            <a:r>
              <a:rPr lang="de-CH" sz="2000" dirty="0" smtClean="0">
                <a:latin typeface="Courier New"/>
                <a:ea typeface="Times New Roman"/>
                <a:cs typeface="Times New Roman"/>
              </a:rPr>
              <a:t>[] </a:t>
            </a:r>
            <a:r>
              <a:rPr lang="de-CH" sz="2000" dirty="0" err="1" smtClean="0">
                <a:latin typeface="Courier New"/>
                <a:ea typeface="Times New Roman"/>
                <a:cs typeface="Times New Roman"/>
              </a:rPr>
              <a:t>args</a:t>
            </a:r>
            <a:r>
              <a:rPr lang="de-CH" sz="2000" dirty="0" smtClean="0">
                <a:latin typeface="Courier New"/>
                <a:ea typeface="Times New Roman"/>
                <a:cs typeface="Times New Roman"/>
              </a:rPr>
              <a:t>)</a:t>
            </a:r>
            <a:endParaRPr lang="de-CH" sz="2400" dirty="0" smtClean="0">
              <a:latin typeface="Arial"/>
              <a:ea typeface="Times New Roman"/>
              <a:cs typeface="Times New Roman"/>
            </a:endParaRPr>
          </a:p>
          <a:p>
            <a:pPr>
              <a:spcBef>
                <a:spcPts val="600"/>
              </a:spcBef>
              <a:spcAft>
                <a:spcPts val="0"/>
              </a:spcAft>
              <a:buNone/>
            </a:pPr>
            <a:r>
              <a:rPr lang="de-CH" sz="2000" dirty="0" smtClean="0">
                <a:latin typeface="Courier New"/>
                <a:ea typeface="Times New Roman"/>
                <a:cs typeface="Times New Roman"/>
              </a:rPr>
              <a:t>    {</a:t>
            </a:r>
            <a:endParaRPr lang="de-CH" sz="2400" dirty="0" smtClean="0">
              <a:latin typeface="Arial"/>
              <a:ea typeface="Times New Roman"/>
              <a:cs typeface="Times New Roman"/>
            </a:endParaRPr>
          </a:p>
          <a:p>
            <a:pPr>
              <a:spcBef>
                <a:spcPts val="600"/>
              </a:spcBef>
              <a:spcAft>
                <a:spcPts val="0"/>
              </a:spcAft>
              <a:buNone/>
            </a:pPr>
            <a:r>
              <a:rPr lang="de-CH" sz="2000" dirty="0" smtClean="0">
                <a:latin typeface="Courier New"/>
                <a:ea typeface="Times New Roman"/>
                <a:cs typeface="Times New Roman"/>
              </a:rPr>
              <a:t>        </a:t>
            </a:r>
            <a:r>
              <a:rPr lang="de-CH" sz="2000" dirty="0" err="1" smtClean="0">
                <a:solidFill>
                  <a:srgbClr val="0000FF"/>
                </a:solidFill>
                <a:latin typeface="Courier New"/>
                <a:ea typeface="Times New Roman"/>
                <a:cs typeface="Times New Roman"/>
              </a:rPr>
              <a:t>return</a:t>
            </a:r>
            <a:r>
              <a:rPr lang="de-CH" sz="2000" dirty="0" smtClean="0">
                <a:latin typeface="Courier New"/>
                <a:ea typeface="Times New Roman"/>
                <a:cs typeface="Times New Roman"/>
              </a:rPr>
              <a:t> 0;</a:t>
            </a:r>
            <a:endParaRPr lang="de-CH" sz="2400" dirty="0" smtClean="0">
              <a:latin typeface="Arial"/>
              <a:ea typeface="Times New Roman"/>
              <a:cs typeface="Times New Roman"/>
            </a:endParaRPr>
          </a:p>
          <a:p>
            <a:pPr>
              <a:spcBef>
                <a:spcPts val="600"/>
              </a:spcBef>
              <a:spcAft>
                <a:spcPts val="0"/>
              </a:spcAft>
              <a:buNone/>
            </a:pPr>
            <a:r>
              <a:rPr lang="de-CH" sz="2000" dirty="0" smtClean="0">
                <a:latin typeface="Courier New"/>
                <a:ea typeface="Times New Roman"/>
                <a:cs typeface="Times New Roman"/>
              </a:rPr>
              <a:t>    }</a:t>
            </a:r>
            <a:endParaRPr lang="de-CH" sz="2400" dirty="0" smtClean="0">
              <a:latin typeface="Arial"/>
              <a:ea typeface="Times New Roman"/>
              <a:cs typeface="Times New Roman"/>
            </a:endParaRPr>
          </a:p>
          <a:p>
            <a:pPr>
              <a:buNone/>
            </a:pPr>
            <a:r>
              <a:rPr lang="de-CH" sz="2000" dirty="0" smtClean="0">
                <a:latin typeface="Courier New"/>
                <a:ea typeface="Times New Roman"/>
              </a:rPr>
              <a:t>}</a:t>
            </a:r>
            <a:endParaRPr lang="en-US" sz="20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15206" y="1643050"/>
            <a:ext cx="1781175" cy="241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feld 6"/>
          <p:cNvSpPr txBox="1"/>
          <p:nvPr/>
        </p:nvSpPr>
        <p:spPr>
          <a:xfrm>
            <a:off x="500034" y="6488692"/>
            <a:ext cx="86439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Page 20 of the green course manual</a:t>
            </a:r>
            <a:endParaRPr lang="en-US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Declarations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You can declare a variable of simple types as well as other types.</a:t>
            </a:r>
          </a:p>
          <a:p>
            <a:r>
              <a:rPr lang="en-US" dirty="0" smtClean="0"/>
              <a:t>You need to initialize them with a value before you use them. </a:t>
            </a:r>
          </a:p>
          <a:p>
            <a:r>
              <a:rPr lang="en-US" dirty="0" smtClean="0"/>
              <a:t>Array types are lists of simple data types or more complex things like objects.</a:t>
            </a:r>
          </a:p>
          <a:p>
            <a:endParaRPr lang="en-US" dirty="0"/>
          </a:p>
        </p:txBody>
      </p:sp>
      <p:sp>
        <p:nvSpPr>
          <p:cNvPr id="4" name="Textfeld 3"/>
          <p:cNvSpPr txBox="1"/>
          <p:nvPr/>
        </p:nvSpPr>
        <p:spPr>
          <a:xfrm>
            <a:off x="500034" y="6488692"/>
            <a:ext cx="86439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Page 21 of the green course manual</a:t>
            </a:r>
            <a:endParaRPr lang="en-US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Controlling access to your objects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Setting accessibility using access modifiers</a:t>
            </a:r>
          </a:p>
          <a:p>
            <a:r>
              <a:rPr lang="en-US" dirty="0" smtClean="0"/>
              <a:t>Possible modifiers:</a:t>
            </a:r>
          </a:p>
          <a:p>
            <a:pPr lvl="1"/>
            <a:r>
              <a:rPr lang="en-US" dirty="0" smtClean="0"/>
              <a:t>Public</a:t>
            </a:r>
          </a:p>
          <a:p>
            <a:pPr lvl="1"/>
            <a:r>
              <a:rPr lang="en-US" dirty="0" smtClean="0"/>
              <a:t>Protected</a:t>
            </a:r>
          </a:p>
          <a:p>
            <a:pPr lvl="1"/>
            <a:r>
              <a:rPr lang="en-US" dirty="0" smtClean="0"/>
              <a:t>Internal</a:t>
            </a:r>
          </a:p>
          <a:p>
            <a:pPr lvl="1"/>
            <a:r>
              <a:rPr lang="en-US" dirty="0" smtClean="0"/>
              <a:t>Private</a:t>
            </a:r>
          </a:p>
          <a:p>
            <a:pPr lvl="1"/>
            <a:r>
              <a:rPr lang="en-US" dirty="0" smtClean="0"/>
              <a:t>Protected internal</a:t>
            </a:r>
          </a:p>
          <a:p>
            <a:r>
              <a:rPr lang="en-US" dirty="0" smtClean="0"/>
              <a:t>Protect the internals of a class and hide complexity of it’s implementation for ease of use.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500034" y="6488692"/>
            <a:ext cx="86439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Page 22 of the green course manual</a:t>
            </a:r>
            <a:endParaRPr lang="en-US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Scope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Objects declared in scope live in this scope</a:t>
            </a:r>
          </a:p>
          <a:p>
            <a:r>
              <a:rPr lang="en-US" dirty="0" smtClean="0"/>
              <a:t>If a object goes “out of scope” it needs to be removed from memory.</a:t>
            </a:r>
          </a:p>
          <a:p>
            <a:r>
              <a:rPr lang="en-US" dirty="0" smtClean="0"/>
              <a:t>Design scope in your classes so that you show and hide things important to the class and make the class easier to use.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500034" y="6488692"/>
            <a:ext cx="86439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Page 21 of the green course manual</a:t>
            </a:r>
            <a:endParaRPr lang="en-US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Lab 4 (15 Minutes)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Start Visual studio by opening the solution file for part 1.</a:t>
            </a:r>
          </a:p>
          <a:p>
            <a:r>
              <a:rPr lang="en-US" dirty="0" smtClean="0"/>
              <a:t>Activate the 04-CarClass lab</a:t>
            </a:r>
          </a:p>
          <a:p>
            <a:r>
              <a:rPr lang="en-US" dirty="0" smtClean="0"/>
              <a:t>Complete the code by typing in the functionality in the code comments</a:t>
            </a:r>
          </a:p>
          <a:p>
            <a:r>
              <a:rPr lang="en-US" dirty="0" smtClean="0"/>
              <a:t>Hit F10 to execute the program</a:t>
            </a:r>
            <a:endParaRPr lang="en-US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Create a car class that hides and implements an engine class.  Give users of the car class the possibility to start and stop the engine.</a:t>
            </a:r>
            <a:endParaRPr lang="en-US" dirty="0"/>
          </a:p>
        </p:txBody>
      </p:sp>
      <p:sp>
        <p:nvSpPr>
          <p:cNvPr id="5" name="Textfeld 4"/>
          <p:cNvSpPr txBox="1"/>
          <p:nvPr/>
        </p:nvSpPr>
        <p:spPr>
          <a:xfrm>
            <a:off x="500034" y="6488692"/>
            <a:ext cx="86439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Page 23 of the green course manual</a:t>
            </a:r>
            <a:endParaRPr lang="en-US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>Object-Oriented Programming Concepts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How important is this concept of object oriented programming.</a:t>
            </a:r>
          </a:p>
          <a:p>
            <a:r>
              <a:rPr lang="en-US" dirty="0" smtClean="0"/>
              <a:t>What is the concept behind it.</a:t>
            </a:r>
          </a:p>
          <a:p>
            <a:r>
              <a:rPr lang="en-US" dirty="0" smtClean="0"/>
              <a:t>Mimic real life objects and their behavior.</a:t>
            </a:r>
          </a:p>
          <a:p>
            <a:r>
              <a:rPr lang="en-US" dirty="0" smtClean="0"/>
              <a:t>Implement functions allowing objects to communicate with </a:t>
            </a:r>
            <a:r>
              <a:rPr lang="en-US" smtClean="0"/>
              <a:t>each other.</a:t>
            </a:r>
            <a:endParaRPr lang="en-US" dirty="0" smtClean="0"/>
          </a:p>
          <a:p>
            <a:r>
              <a:rPr lang="en-US" dirty="0" smtClean="0"/>
              <a:t>Fail to implement what “makes the object be the object in real life” and you will see your design fail sooner or later.</a:t>
            </a:r>
          </a:p>
          <a:p>
            <a:endParaRPr lang="en-US" dirty="0"/>
          </a:p>
        </p:txBody>
      </p:sp>
      <p:sp>
        <p:nvSpPr>
          <p:cNvPr id="4" name="Textfeld 3"/>
          <p:cNvSpPr txBox="1"/>
          <p:nvPr/>
        </p:nvSpPr>
        <p:spPr>
          <a:xfrm>
            <a:off x="500034" y="6488692"/>
            <a:ext cx="86439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Page </a:t>
            </a:r>
            <a:r>
              <a:rPr lang="en-US" b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23 till 25 </a:t>
            </a:r>
            <a:r>
              <a:rPr lang="en-US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of the green course manual</a:t>
            </a:r>
            <a:endParaRPr lang="en-US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Course Materials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Build lab teams</a:t>
            </a:r>
          </a:p>
          <a:p>
            <a:r>
              <a:rPr lang="en-US" dirty="0" smtClean="0"/>
              <a:t>Student workbooks</a:t>
            </a:r>
          </a:p>
          <a:p>
            <a:r>
              <a:rPr lang="en-US" dirty="0" smtClean="0"/>
              <a:t>Study materials and Labs</a:t>
            </a:r>
          </a:p>
          <a:p>
            <a:r>
              <a:rPr lang="en-US" dirty="0" smtClean="0"/>
              <a:t>Course evaluation</a:t>
            </a:r>
            <a:endParaRPr lang="en-US" dirty="0"/>
          </a:p>
        </p:txBody>
      </p:sp>
      <p:sp>
        <p:nvSpPr>
          <p:cNvPr id="6" name="Textfeld 5"/>
          <p:cNvSpPr txBox="1"/>
          <p:nvPr/>
        </p:nvSpPr>
        <p:spPr>
          <a:xfrm rot="16200000">
            <a:off x="-3186169" y="3231914"/>
            <a:ext cx="6816436" cy="40011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1"/>
            <a:r>
              <a:rPr lang="en-US" sz="2000" dirty="0" smtClean="0"/>
              <a:t>Becoming MCAD Certified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Prerequisites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Some hands-on experience in a programming </a:t>
            </a:r>
            <a:r>
              <a:rPr lang="en-US" dirty="0" smtClean="0"/>
              <a:t>language </a:t>
            </a:r>
          </a:p>
          <a:p>
            <a:pPr lvl="1" algn="ctr">
              <a:buNone/>
            </a:pPr>
            <a:r>
              <a:rPr lang="en-US" sz="3600" dirty="0" smtClean="0"/>
              <a:t>or </a:t>
            </a:r>
            <a:endParaRPr lang="en-US" dirty="0" smtClean="0"/>
          </a:p>
          <a:p>
            <a:r>
              <a:rPr lang="en-US" dirty="0" smtClean="0"/>
              <a:t>attend the “prep-course/ green manual”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Textfeld 3"/>
          <p:cNvSpPr txBox="1"/>
          <p:nvPr/>
        </p:nvSpPr>
        <p:spPr>
          <a:xfrm rot="16200000">
            <a:off x="-3186169" y="3231914"/>
            <a:ext cx="6816436" cy="40011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1"/>
            <a:r>
              <a:rPr lang="en-US" sz="2000" dirty="0" smtClean="0"/>
              <a:t>Becoming MCAD Certified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bgerundetes Rechteck 5"/>
          <p:cNvSpPr/>
          <p:nvPr/>
        </p:nvSpPr>
        <p:spPr>
          <a:xfrm>
            <a:off x="500034" y="1643050"/>
            <a:ext cx="4071966" cy="1928826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Course outline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r>
              <a:rPr lang="en-US" sz="1600" dirty="0" smtClean="0"/>
              <a:t>Introducing .Net framework</a:t>
            </a:r>
          </a:p>
          <a:p>
            <a:r>
              <a:rPr lang="en-US" sz="1600" dirty="0" smtClean="0"/>
              <a:t>Introducing the basic programming elements</a:t>
            </a:r>
          </a:p>
          <a:p>
            <a:r>
              <a:rPr lang="en-US" sz="1600" dirty="0" smtClean="0"/>
              <a:t>Introducing Object oriented programming</a:t>
            </a:r>
          </a:p>
          <a:p>
            <a:r>
              <a:rPr lang="en-US" sz="1600" dirty="0" smtClean="0"/>
              <a:t>Strings, Exceptions, and Events</a:t>
            </a:r>
          </a:p>
          <a:p>
            <a:r>
              <a:rPr lang="en-US" sz="1600" dirty="0" smtClean="0"/>
              <a:t>Visual Studio .NET Development Environment</a:t>
            </a:r>
          </a:p>
          <a:p>
            <a:r>
              <a:rPr lang="en-US" sz="1600" dirty="0" smtClean="0"/>
              <a:t>Assemblies</a:t>
            </a:r>
          </a:p>
          <a:p>
            <a:r>
              <a:rPr lang="en-US" sz="1600" dirty="0" smtClean="0"/>
              <a:t>Resources and Localization</a:t>
            </a:r>
          </a:p>
          <a:p>
            <a:r>
              <a:rPr lang="en-US" sz="1600" dirty="0" smtClean="0"/>
              <a:t>XML and C# Documentation</a:t>
            </a:r>
          </a:p>
          <a:p>
            <a:r>
              <a:rPr lang="en-US" sz="1600" dirty="0" smtClean="0"/>
              <a:t>Debugging and Testing</a:t>
            </a:r>
          </a:p>
          <a:p>
            <a:r>
              <a:rPr lang="en-US" sz="1600" dirty="0" smtClean="0"/>
              <a:t>Basic Data Access Using C#</a:t>
            </a:r>
          </a:p>
          <a:p>
            <a:r>
              <a:rPr lang="en-US" sz="1600" dirty="0" smtClean="0"/>
              <a:t>Welcome to the Internet and ASP.NET</a:t>
            </a:r>
          </a:p>
          <a:p>
            <a:r>
              <a:rPr lang="en-US" sz="1600" dirty="0" smtClean="0"/>
              <a:t>Web Forms: Client Side Programs</a:t>
            </a:r>
          </a:p>
          <a:p>
            <a:r>
              <a:rPr lang="en-US" sz="1600" dirty="0" smtClean="0"/>
              <a:t>Server Side Programs and </a:t>
            </a:r>
            <a:r>
              <a:rPr lang="en-US" sz="1600" dirty="0" err="1" smtClean="0"/>
              <a:t>Postback</a:t>
            </a:r>
            <a:endParaRPr lang="en-US" sz="1600" dirty="0" smtClean="0"/>
          </a:p>
          <a:p>
            <a:r>
              <a:rPr lang="en-US" sz="1600" dirty="0" smtClean="0"/>
              <a:t>Server Controls in ASP.NET</a:t>
            </a:r>
          </a:p>
          <a:p>
            <a:r>
              <a:rPr lang="en-US" sz="1600" dirty="0" smtClean="0"/>
              <a:t>User Interface</a:t>
            </a:r>
          </a:p>
          <a:p>
            <a:pPr>
              <a:buNone/>
            </a:pPr>
            <a:endParaRPr lang="en-US" sz="1600" dirty="0" smtClean="0"/>
          </a:p>
          <a:p>
            <a:endParaRPr lang="en-US" sz="1600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sz="1600" dirty="0" smtClean="0"/>
              <a:t>Consume and Manipulate Data</a:t>
            </a:r>
          </a:p>
          <a:p>
            <a:r>
              <a:rPr lang="en-US" sz="1600" dirty="0" smtClean="0"/>
              <a:t>Deploy the Web Application</a:t>
            </a:r>
          </a:p>
          <a:p>
            <a:r>
              <a:rPr lang="en-US" sz="1600" dirty="0" smtClean="0"/>
              <a:t>Introduction to Windows Forms</a:t>
            </a:r>
          </a:p>
          <a:p>
            <a:r>
              <a:rPr lang="en-US" sz="1600" dirty="0" smtClean="0"/>
              <a:t>User Interface Components</a:t>
            </a:r>
          </a:p>
          <a:p>
            <a:r>
              <a:rPr lang="en-US" sz="1600" dirty="0" smtClean="0"/>
              <a:t>Data in Windows Forms</a:t>
            </a:r>
          </a:p>
          <a:p>
            <a:r>
              <a:rPr lang="en-US" sz="1600" dirty="0" smtClean="0"/>
              <a:t>Web Services and COM</a:t>
            </a:r>
          </a:p>
          <a:p>
            <a:r>
              <a:rPr lang="en-US" sz="1600" dirty="0" smtClean="0"/>
              <a:t>Build Your Own Windows Control</a:t>
            </a:r>
          </a:p>
          <a:p>
            <a:r>
              <a:rPr lang="en-US" sz="1600" dirty="0" smtClean="0"/>
              <a:t>Deploying a Windows-Based App</a:t>
            </a:r>
          </a:p>
          <a:p>
            <a:r>
              <a:rPr lang="en-US" sz="1600" dirty="0" smtClean="0"/>
              <a:t>Security, Optimization and Everything Else</a:t>
            </a:r>
          </a:p>
          <a:p>
            <a:r>
              <a:rPr lang="en-US" sz="1600" dirty="0" smtClean="0"/>
              <a:t>The Technologies</a:t>
            </a:r>
          </a:p>
          <a:p>
            <a:r>
              <a:rPr lang="en-US" sz="1600" dirty="0" smtClean="0"/>
              <a:t>Windows Services</a:t>
            </a:r>
          </a:p>
          <a:p>
            <a:r>
              <a:rPr lang="en-US" sz="1600" dirty="0" smtClean="0"/>
              <a:t>.NET </a:t>
            </a:r>
            <a:r>
              <a:rPr lang="en-US" sz="1600" dirty="0" err="1" smtClean="0"/>
              <a:t>Remoting</a:t>
            </a:r>
            <a:endParaRPr lang="en-US" sz="1600" dirty="0" smtClean="0"/>
          </a:p>
          <a:p>
            <a:r>
              <a:rPr lang="en-US" sz="1600" dirty="0" smtClean="0"/>
              <a:t>XML Services</a:t>
            </a:r>
          </a:p>
          <a:p>
            <a:r>
              <a:rPr lang="en-US" sz="1600" dirty="0" smtClean="0"/>
              <a:t>Data Again</a:t>
            </a:r>
          </a:p>
          <a:p>
            <a:r>
              <a:rPr lang="en-US" sz="1600" dirty="0" smtClean="0"/>
              <a:t>Security and Deployment</a:t>
            </a:r>
          </a:p>
          <a:p>
            <a:endParaRPr lang="en-US" sz="1600" dirty="0"/>
          </a:p>
        </p:txBody>
      </p:sp>
      <p:sp>
        <p:nvSpPr>
          <p:cNvPr id="5" name="Textfeld 4"/>
          <p:cNvSpPr txBox="1"/>
          <p:nvPr/>
        </p:nvSpPr>
        <p:spPr>
          <a:xfrm rot="16200000">
            <a:off x="-3186169" y="3231914"/>
            <a:ext cx="6816436" cy="40011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1"/>
            <a:r>
              <a:rPr lang="en-US" sz="2000" dirty="0" smtClean="0"/>
              <a:t>Becoming MCAD Certified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Part</a:t>
            </a:r>
            <a:r>
              <a:rPr lang="en-US" dirty="0" smtClean="0"/>
              <a:t> </a:t>
            </a:r>
            <a:r>
              <a:rPr lang="en-US" b="1" dirty="0" smtClean="0"/>
              <a:t>1: Introduction to C# .NET and the .NET Platform</a:t>
            </a:r>
            <a:endParaRPr lang="en-US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 rot="16200000">
            <a:off x="-2514648" y="3014658"/>
            <a:ext cx="6191268" cy="590532"/>
          </a:xfrm>
          <a:solidFill>
            <a:srgbClr val="FFFFFF">
              <a:alpha val="45882"/>
            </a:srgbClr>
          </a:solidFill>
          <a:ln w="57150">
            <a:solidFill>
              <a:srgbClr val="FFFFFF"/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  <p:txBody>
          <a:bodyPr>
            <a:normAutofit fontScale="92500"/>
          </a:bodyPr>
          <a:lstStyle/>
          <a:p>
            <a:pPr algn="r"/>
            <a:r>
              <a:rPr lang="en-GB" sz="2100" dirty="0"/>
              <a:t>MSAD Certification course by the European Service Centre</a:t>
            </a:r>
            <a:endParaRPr sz="2100"/>
          </a:p>
          <a:p>
            <a:endParaRPr lang="en-US" dirty="0"/>
          </a:p>
        </p:txBody>
      </p:sp>
      <p:sp>
        <p:nvSpPr>
          <p:cNvPr id="4" name="Untertitel 2"/>
          <p:cNvSpPr txBox="1">
            <a:spLocks/>
          </p:cNvSpPr>
          <p:nvPr/>
        </p:nvSpPr>
        <p:spPr>
          <a:xfrm rot="16200000">
            <a:off x="-1800268" y="3014658"/>
            <a:ext cx="6191268" cy="590532"/>
          </a:xfrm>
          <a:prstGeom prst="rect">
            <a:avLst/>
          </a:prstGeom>
          <a:solidFill>
            <a:srgbClr val="FFFFFF">
              <a:alpha val="45882"/>
            </a:srgbClr>
          </a:solidFill>
          <a:ln w="57150">
            <a:solidFill>
              <a:srgbClr val="FFFFFF"/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GB" sz="1900" b="1" dirty="0" smtClean="0"/>
              <a:t>Exams</a:t>
            </a:r>
            <a:r>
              <a:rPr lang="de-CH" sz="1900" b="1" dirty="0" smtClean="0"/>
              <a:t> 70-315, 70-316 and 70-320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11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>Object-Oriented Programming Concepts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is an object</a:t>
            </a:r>
          </a:p>
          <a:p>
            <a:r>
              <a:rPr lang="en-US" dirty="0" smtClean="0"/>
              <a:t>Have attributes that describe the object</a:t>
            </a:r>
          </a:p>
          <a:p>
            <a:r>
              <a:rPr lang="en-US" dirty="0" smtClean="0"/>
              <a:t>Implement methods to communicate between objects</a:t>
            </a:r>
          </a:p>
          <a:p>
            <a:r>
              <a:rPr lang="en-US" dirty="0" smtClean="0"/>
              <a:t>If an object or communication between them does not match “real life” than the design is wrong and it’s implementation will fail sooner or later.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.Net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A common framework for developers to build applications with</a:t>
            </a:r>
          </a:p>
          <a:p>
            <a:r>
              <a:rPr lang="en-US" dirty="0" smtClean="0"/>
              <a:t>Platform independent execution</a:t>
            </a:r>
          </a:p>
          <a:p>
            <a:r>
              <a:rPr lang="en-US" dirty="0" smtClean="0"/>
              <a:t>Executed in the Common Language Runtime (CLR) </a:t>
            </a:r>
          </a:p>
          <a:p>
            <a:r>
              <a:rPr lang="en-US" dirty="0" smtClean="0"/>
              <a:t>Managed by the rules of the Common Language Specifications (CLS)</a:t>
            </a:r>
          </a:p>
          <a:p>
            <a:r>
              <a:rPr lang="en-US" dirty="0" smtClean="0"/>
              <a:t>Native to C# but implementable for a host of programming languages, like VB, Java, Pascal, Python </a:t>
            </a:r>
          </a:p>
          <a:p>
            <a:endParaRPr lang="en-US" dirty="0"/>
          </a:p>
        </p:txBody>
      </p:sp>
      <p:sp>
        <p:nvSpPr>
          <p:cNvPr id="4" name="Textfeld 3"/>
          <p:cNvSpPr txBox="1"/>
          <p:nvPr/>
        </p:nvSpPr>
        <p:spPr>
          <a:xfrm>
            <a:off x="500034" y="6488692"/>
            <a:ext cx="86439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Page 6,7 and 8 of the green course manual</a:t>
            </a:r>
            <a:endParaRPr lang="en-US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.Net Platform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The .Net framework consist of:</a:t>
            </a:r>
          </a:p>
          <a:p>
            <a:pPr lvl="1"/>
            <a:r>
              <a:rPr lang="en-GB" dirty="0" smtClean="0"/>
              <a:t>Common Language Runtime  (CLR)</a:t>
            </a:r>
          </a:p>
          <a:p>
            <a:pPr lvl="1"/>
            <a:r>
              <a:rPr lang="en-GB" dirty="0" smtClean="0"/>
              <a:t>Base Class Library (BCL)</a:t>
            </a:r>
          </a:p>
          <a:p>
            <a:pPr lvl="1"/>
            <a:r>
              <a:rPr lang="en-GB" dirty="0" smtClean="0"/>
              <a:t>Web applications (ASP.NET) </a:t>
            </a:r>
          </a:p>
          <a:p>
            <a:pPr lvl="1"/>
            <a:r>
              <a:rPr lang="en-GB" dirty="0" smtClean="0"/>
              <a:t>Windows applications (Windows forms)</a:t>
            </a:r>
          </a:p>
          <a:p>
            <a:pPr lvl="1"/>
            <a:r>
              <a:rPr lang="en-GB" dirty="0" smtClean="0"/>
              <a:t>Common Language Specifications</a:t>
            </a:r>
          </a:p>
          <a:p>
            <a:pPr lvl="1"/>
            <a:r>
              <a:rPr lang="en-GB" dirty="0" smtClean="0"/>
              <a:t>Programming languages</a:t>
            </a:r>
            <a:endParaRPr lang="en-US" dirty="0"/>
          </a:p>
        </p:txBody>
      </p:sp>
      <p:graphicFrame>
        <p:nvGraphicFramePr>
          <p:cNvPr id="8" name="Inhaltsplatzhalter 7"/>
          <p:cNvGraphicFramePr>
            <a:graphicFrameLocks noGrp="1"/>
          </p:cNvGraphicFramePr>
          <p:nvPr>
            <p:ph sz="half" idx="2"/>
          </p:nvPr>
        </p:nvGraphicFramePr>
        <p:xfrm>
          <a:off x="4648200" y="1600200"/>
          <a:ext cx="4038600" cy="4186252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tableStyleId>{F5AB1C69-6EDB-4FF4-983F-18BD219EF322}</a:tableStyleId>
              </a:tblPr>
              <a:tblGrid>
                <a:gridCol w="807720"/>
                <a:gridCol w="201930"/>
                <a:gridCol w="605790"/>
                <a:gridCol w="403860"/>
                <a:gridCol w="403860"/>
                <a:gridCol w="605790"/>
                <a:gridCol w="201930"/>
                <a:gridCol w="807720"/>
              </a:tblGrid>
              <a:tr h="495294">
                <a:tc gridSpan="8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Framework Architecture</a:t>
                      </a:r>
                      <a:endParaRPr lang="en-US" dirty="0"/>
                    </a:p>
                  </a:txBody>
                  <a:tcPr marL="85304" marR="85304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854891">
                <a:tc>
                  <a:txBody>
                    <a:bodyPr/>
                    <a:lstStyle/>
                    <a:p>
                      <a:r>
                        <a:rPr lang="en-US" dirty="0" smtClean="0"/>
                        <a:t>C#</a:t>
                      </a:r>
                      <a:endParaRPr lang="en-US" dirty="0"/>
                    </a:p>
                  </a:txBody>
                  <a:tcPr marL="85304" marR="85304"/>
                </a:tc>
                <a:tc gridSpan="2">
                  <a:txBody>
                    <a:bodyPr/>
                    <a:lstStyle/>
                    <a:p>
                      <a:r>
                        <a:rPr lang="en-US" dirty="0" smtClean="0"/>
                        <a:t>C++</a:t>
                      </a:r>
                      <a:endParaRPr lang="en-US" dirty="0"/>
                    </a:p>
                  </a:txBody>
                  <a:tcPr marL="85304" marR="85304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dirty="0" smtClean="0"/>
                        <a:t>J#</a:t>
                      </a:r>
                      <a:endParaRPr lang="en-US" dirty="0"/>
                    </a:p>
                  </a:txBody>
                  <a:tcPr marL="85304" marR="85304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dirty="0" smtClean="0"/>
                        <a:t>VB.Net</a:t>
                      </a:r>
                      <a:endParaRPr lang="en-US" dirty="0"/>
                    </a:p>
                  </a:txBody>
                  <a:tcPr marL="85304" marR="85304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Other </a:t>
                      </a:r>
                      <a:endParaRPr lang="en-US" dirty="0"/>
                    </a:p>
                  </a:txBody>
                  <a:tcPr marL="85304" marR="85304"/>
                </a:tc>
              </a:tr>
              <a:tr h="495294">
                <a:tc gridSpan="8">
                  <a:txBody>
                    <a:bodyPr/>
                    <a:lstStyle/>
                    <a:p>
                      <a:r>
                        <a:rPr lang="en-US" dirty="0" smtClean="0"/>
                        <a:t>Common</a:t>
                      </a:r>
                      <a:r>
                        <a:rPr lang="en-US" baseline="0" dirty="0" smtClean="0"/>
                        <a:t> Language Specifications (CLS)</a:t>
                      </a:r>
                      <a:endParaRPr lang="en-US" dirty="0"/>
                    </a:p>
                  </a:txBody>
                  <a:tcPr marL="85304" marR="85304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854891"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Web Service</a:t>
                      </a:r>
                      <a:endParaRPr lang="en-US" dirty="0"/>
                    </a:p>
                  </a:txBody>
                  <a:tcPr marL="85304" marR="85304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Web Forms</a:t>
                      </a:r>
                      <a:endParaRPr lang="en-US" dirty="0"/>
                    </a:p>
                  </a:txBody>
                  <a:tcPr marL="85304" marR="85304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Windows Service</a:t>
                      </a:r>
                      <a:endParaRPr lang="en-US" dirty="0"/>
                    </a:p>
                  </a:txBody>
                  <a:tcPr marL="85304" marR="85304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Windows Forms</a:t>
                      </a:r>
                      <a:endParaRPr lang="en-US" dirty="0"/>
                    </a:p>
                  </a:txBody>
                  <a:tcPr marL="85304" marR="85304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95294">
                <a:tc gridSpan="8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Derived base classes like data and xml</a:t>
                      </a:r>
                      <a:endParaRPr lang="en-US" dirty="0"/>
                    </a:p>
                  </a:txBody>
                  <a:tcPr marL="85304" marR="85304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95294">
                <a:tc gridSpan="8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Base Class Library (BCL)</a:t>
                      </a:r>
                      <a:endParaRPr lang="en-US" dirty="0"/>
                    </a:p>
                  </a:txBody>
                  <a:tcPr marL="85304" marR="85304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95294">
                <a:tc gridSpan="8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Common Language Runtime (CLR)</a:t>
                      </a:r>
                      <a:endParaRPr lang="en-US" dirty="0"/>
                    </a:p>
                  </a:txBody>
                  <a:tcPr marL="85304" marR="85304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feld 3"/>
          <p:cNvSpPr txBox="1"/>
          <p:nvPr/>
        </p:nvSpPr>
        <p:spPr>
          <a:xfrm>
            <a:off x="500034" y="6488692"/>
            <a:ext cx="86439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Page 9 of the green course manual</a:t>
            </a:r>
            <a:endParaRPr lang="en-US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1897</Words>
  <PresentationFormat>Bildschirmpräsentation (4:3)</PresentationFormat>
  <Paragraphs>323</Paragraphs>
  <Slides>27</Slides>
  <Notes>1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27</vt:i4>
      </vt:variant>
    </vt:vector>
  </HeadingPairs>
  <TitlesOfParts>
    <vt:vector size="28" baseType="lpstr">
      <vt:lpstr>Larissa-Design</vt:lpstr>
      <vt:lpstr>MCAD Training Course For Visual Studio 2005/2008</vt:lpstr>
      <vt:lpstr>Introduction</vt:lpstr>
      <vt:lpstr>Course Materials</vt:lpstr>
      <vt:lpstr>Prerequisites</vt:lpstr>
      <vt:lpstr>Course outline</vt:lpstr>
      <vt:lpstr>Part 1: Introduction to C# .NET and the .NET Platform</vt:lpstr>
      <vt:lpstr>Object-Oriented Programming Concepts</vt:lpstr>
      <vt:lpstr>What is .Net</vt:lpstr>
      <vt:lpstr>The .Net Platform</vt:lpstr>
      <vt:lpstr>The Common Language Specifications (CLS)</vt:lpstr>
      <vt:lpstr>The Common Language Runtime (CLR)</vt:lpstr>
      <vt:lpstr>The Microsoft Intermediate Language (MSIL)</vt:lpstr>
      <vt:lpstr>The Base Class Library (BCL)</vt:lpstr>
      <vt:lpstr>Microsoft C#</vt:lpstr>
      <vt:lpstr>Lab 1 (5 Minutes)</vt:lpstr>
      <vt:lpstr>C# Data Types</vt:lpstr>
      <vt:lpstr>C# Data Types</vt:lpstr>
      <vt:lpstr>Lab 2 (10 minutes)</vt:lpstr>
      <vt:lpstr>Lab 3 (5 Minutes)</vt:lpstr>
      <vt:lpstr>More on C# Reference Types</vt:lpstr>
      <vt:lpstr>Variables and Constants in C#</vt:lpstr>
      <vt:lpstr>Definition of a program</vt:lpstr>
      <vt:lpstr>Declarations</vt:lpstr>
      <vt:lpstr>Controlling access to your objects</vt:lpstr>
      <vt:lpstr>Scope</vt:lpstr>
      <vt:lpstr>Lab 4 (15 Minutes)</vt:lpstr>
      <vt:lpstr>Object-Oriented Programming Concepts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Part 1: Introduction to C# .NET and the .NET Platform</dc:title>
  <dc:creator>Walter Verhoeven</dc:creator>
  <cp:lastModifiedBy>Walter Verhoeven</cp:lastModifiedBy>
  <cp:revision>198</cp:revision>
  <dcterms:modified xsi:type="dcterms:W3CDTF">2008-01-25T09:21:04Z</dcterms:modified>
</cp:coreProperties>
</file>